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3.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4.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notesSlides/notesSlide5.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6.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notesSlides/notesSlide7.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notesSlides/notesSlide8.xml" ContentType="application/vnd.openxmlformats-officedocument.presentationml.notesSlide+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notesSlides/notesSlide9.xml" ContentType="application/vnd.openxmlformats-officedocument.presentationml.notesSlide+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notesSlides/notesSlide10.xml" ContentType="application/vnd.openxmlformats-officedocument.presentationml.notesSlide+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notesSlides/notesSlide11.xml" ContentType="application/vnd.openxmlformats-officedocument.presentationml.notesSlide+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notesSlides/notesSlide12.xml" ContentType="application/vnd.openxmlformats-officedocument.presentationml.notesSlide+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notesSlides/notesSlide13.xml" ContentType="application/vnd.openxmlformats-officedocument.presentationml.notesSlide+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notesSlides/notesSlide14.xml" ContentType="application/vnd.openxmlformats-officedocument.presentationml.notesSlide+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notesSlides/notesSlide15.xml" ContentType="application/vnd.openxmlformats-officedocument.presentationml.notesSlide+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notesSlides/notesSlide16.xml" ContentType="application/vnd.openxmlformats-officedocument.presentationml.notesSlide+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notesSlides/notesSlide17.xml" ContentType="application/vnd.openxmlformats-officedocument.presentationml.notesSlide+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notesSlides/notesSlide18.xml" ContentType="application/vnd.openxmlformats-officedocument.presentationml.notesSlide+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notesSlides/notesSlide19.xml" ContentType="application/vnd.openxmlformats-officedocument.presentationml.notesSlide+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notesSlides/notesSlide20.xml" ContentType="application/vnd.openxmlformats-officedocument.presentationml.notesSlide+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notesSlides/notesSlide21.xml" ContentType="application/vnd.openxmlformats-officedocument.presentationml.notesSlide+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notesSlides/notesSlide22.xml" ContentType="application/vnd.openxmlformats-officedocument.presentationml.notesSlide+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notesSlides/notesSlide23.xml" ContentType="application/vnd.openxmlformats-officedocument.presentationml.notesSlide+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notesSlides/notesSlide24.xml" ContentType="application/vnd.openxmlformats-officedocument.presentationml.notesSlide+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notesSlides/notesSlide25.xml" ContentType="application/vnd.openxmlformats-officedocument.presentationml.notesSlide+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notesSlides/notesSlide26.xml" ContentType="application/vnd.openxmlformats-officedocument.presentationml.notesSlide+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notesSlides/notesSlide27.xml" ContentType="application/vnd.openxmlformats-officedocument.presentationml.notesSlide+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notesSlides/notesSlide28.xml" ContentType="application/vnd.openxmlformats-officedocument.presentationml.notesSlide+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notesSlides/notesSlide29.xml" ContentType="application/vnd.openxmlformats-officedocument.presentationml.notesSlide+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notesSlides/notesSlide30.xml" ContentType="application/vnd.openxmlformats-officedocument.presentationml.notesSlide+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notesSlides/notesSlide31.xml" ContentType="application/vnd.openxmlformats-officedocument.presentationml.notesSlide+xml"/>
  <Override PartName="/ppt/theme/themeOverride1.xml" ContentType="application/vnd.openxmlformats-officedocument.themeOverride+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notesSlides/notesSlide32.xml" ContentType="application/vnd.openxmlformats-officedocument.presentationml.notesSlide+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notesSlides/notesSlide33.xml" ContentType="application/vnd.openxmlformats-officedocument.presentationml.notesSlide+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notesSlides/notesSlide34.xml" ContentType="application/vnd.openxmlformats-officedocument.presentationml.notesSlide+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notesSlides/notesSlide35.xml" ContentType="application/vnd.openxmlformats-officedocument.presentationml.notesSlide+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notesSlides/notesSlide36.xml" ContentType="application/vnd.openxmlformats-officedocument.presentationml.notesSlide+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notesSlides/notesSlide37.xml" ContentType="application/vnd.openxmlformats-officedocument.presentationml.notesSlide+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notesSlides/notesSlide38.xml" ContentType="application/vnd.openxmlformats-officedocument.presentationml.notesSlide+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notesSlides/notesSlide39.xml" ContentType="application/vnd.openxmlformats-officedocument.presentationml.notesSlide+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notesSlides/notesSlide40.xml" ContentType="application/vnd.openxmlformats-officedocument.presentationml.notesSlide+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notesSlides/notesSlide41.xml" ContentType="application/vnd.openxmlformats-officedocument.presentationml.notesSlide+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notesSlides/notesSlide42.xml" ContentType="application/vnd.openxmlformats-officedocument.presentationml.notesSlide+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notesSlides/notesSlide43.xml" ContentType="application/vnd.openxmlformats-officedocument.presentationml.notesSlide+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notesSlides/notesSlide44.xml" ContentType="application/vnd.openxmlformats-officedocument.presentationml.notesSlide+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54"/>
  </p:notesMasterIdLst>
  <p:sldIdLst>
    <p:sldId id="256" r:id="rId3"/>
    <p:sldId id="260" r:id="rId4"/>
    <p:sldId id="266" r:id="rId5"/>
    <p:sldId id="261" r:id="rId6"/>
    <p:sldId id="265" r:id="rId7"/>
    <p:sldId id="294" r:id="rId8"/>
    <p:sldId id="262" r:id="rId9"/>
    <p:sldId id="295" r:id="rId10"/>
    <p:sldId id="297" r:id="rId11"/>
    <p:sldId id="299" r:id="rId12"/>
    <p:sldId id="300" r:id="rId13"/>
    <p:sldId id="301" r:id="rId14"/>
    <p:sldId id="303" r:id="rId15"/>
    <p:sldId id="351" r:id="rId16"/>
    <p:sldId id="305" r:id="rId17"/>
    <p:sldId id="306" r:id="rId18"/>
    <p:sldId id="307" r:id="rId19"/>
    <p:sldId id="308" r:id="rId20"/>
    <p:sldId id="353" r:id="rId21"/>
    <p:sldId id="309" r:id="rId22"/>
    <p:sldId id="310" r:id="rId23"/>
    <p:sldId id="311" r:id="rId24"/>
    <p:sldId id="312" r:id="rId25"/>
    <p:sldId id="314" r:id="rId26"/>
    <p:sldId id="315" r:id="rId27"/>
    <p:sldId id="316" r:id="rId28"/>
    <p:sldId id="354" r:id="rId29"/>
    <p:sldId id="317" r:id="rId30"/>
    <p:sldId id="318" r:id="rId31"/>
    <p:sldId id="319" r:id="rId32"/>
    <p:sldId id="320" r:id="rId33"/>
    <p:sldId id="358" r:id="rId34"/>
    <p:sldId id="359" r:id="rId35"/>
    <p:sldId id="321" r:id="rId36"/>
    <p:sldId id="322" r:id="rId37"/>
    <p:sldId id="324" r:id="rId38"/>
    <p:sldId id="325" r:id="rId39"/>
    <p:sldId id="326" r:id="rId40"/>
    <p:sldId id="327" r:id="rId41"/>
    <p:sldId id="329" r:id="rId42"/>
    <p:sldId id="355" r:id="rId43"/>
    <p:sldId id="330" r:id="rId44"/>
    <p:sldId id="331" r:id="rId45"/>
    <p:sldId id="332" r:id="rId46"/>
    <p:sldId id="333" r:id="rId47"/>
    <p:sldId id="334" r:id="rId48"/>
    <p:sldId id="335" r:id="rId49"/>
    <p:sldId id="336" r:id="rId50"/>
    <p:sldId id="357" r:id="rId51"/>
    <p:sldId id="356" r:id="rId52"/>
    <p:sldId id="263" r:id="rId53"/>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9270"/>
    <a:srgbClr val="A23838"/>
    <a:srgbClr val="F4E8D3"/>
    <a:srgbClr val="ECD8B5"/>
    <a:srgbClr val="F1D5A4"/>
    <a:srgbClr val="45508F"/>
    <a:srgbClr val="3C4778"/>
    <a:srgbClr val="394A9E"/>
    <a:srgbClr val="463D98"/>
    <a:srgbClr val="2C46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3" autoAdjust="0"/>
    <p:restoredTop sz="94660"/>
  </p:normalViewPr>
  <p:slideViewPr>
    <p:cSldViewPr snapToGrid="0">
      <p:cViewPr>
        <p:scale>
          <a:sx n="95" d="100"/>
          <a:sy n="95" d="100"/>
        </p:scale>
        <p:origin x="45"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2FC3641-C2EF-46E9-A4E8-5656A400456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兄弟手足</a:t>
            </a:r>
            <a:br>
              <a:rPr lang="en-US" altLang="zh-CN" dirty="0"/>
            </a:br>
            <a:r>
              <a:rPr lang="zh-CN" altLang="en-US" dirty="0"/>
              <a:t>祖先父母、服从</a:t>
            </a:r>
          </a:p>
        </p:txBody>
      </p:sp>
      <p:sp>
        <p:nvSpPr>
          <p:cNvPr id="4" name="灯片编号占位符 3"/>
          <p:cNvSpPr>
            <a:spLocks noGrp="1"/>
          </p:cNvSpPr>
          <p:nvPr>
            <p:ph type="sldNum" sz="quarter" idx="5"/>
          </p:nvPr>
        </p:nvSpPr>
        <p:spPr/>
        <p:txBody>
          <a:bodyPr/>
          <a:lstStyle/>
          <a:p>
            <a:fld id="{33771600-EFCF-4A63-82E2-D1BF68BF533D}" type="slidenum">
              <a:rPr lang="zh-CN" altLang="en-US" smtClean="0"/>
              <a:t>29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性别区分不明显</a:t>
            </a:r>
          </a:p>
        </p:txBody>
      </p:sp>
      <p:sp>
        <p:nvSpPr>
          <p:cNvPr id="4" name="灯片编号占位符 3"/>
          <p:cNvSpPr>
            <a:spLocks noGrp="1"/>
          </p:cNvSpPr>
          <p:nvPr>
            <p:ph type="sldNum" sz="quarter" idx="5"/>
          </p:nvPr>
        </p:nvSpPr>
        <p:spPr/>
        <p:txBody>
          <a:bodyPr/>
          <a:lstStyle/>
          <a:p>
            <a:fld id="{33771600-EFCF-4A63-82E2-D1BF68BF533D}" type="slidenum">
              <a:rPr lang="zh-CN" altLang="en-US" smtClean="0"/>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A930A-7A84-820F-A372-C5F909E3EC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3BBF17-23E5-070C-10A0-2C4997526C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F93CB3-7403-D764-4276-4E03D72640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中文孝悌观念关键词排序，可以看到与“孝悌”相似的都是一些品德；与“亲恩”相似的大多是佛教词汇；与“父”、“弟”、“妻”相似的都是家庭成员的称呼且在性别上的一致性比较强</a:t>
            </a:r>
          </a:p>
          <a:p>
            <a:endParaRPr lang="zh-CN" altLang="en-US" dirty="0"/>
          </a:p>
        </p:txBody>
      </p:sp>
      <p:sp>
        <p:nvSpPr>
          <p:cNvPr id="4" name="灯片编号占位符 3">
            <a:extLst>
              <a:ext uri="{FF2B5EF4-FFF2-40B4-BE49-F238E27FC236}">
                <a16:creationId xmlns:a16="http://schemas.microsoft.com/office/drawing/2014/main" id="{4630EC35-B448-106B-6D13-0993FE7EB780}"/>
              </a:ext>
            </a:extLst>
          </p:cNvPr>
          <p:cNvSpPr>
            <a:spLocks noGrp="1"/>
          </p:cNvSpPr>
          <p:nvPr>
            <p:ph type="sldNum" sz="quarter" idx="5"/>
          </p:nvPr>
        </p:nvSpPr>
        <p:spPr/>
        <p:txBody>
          <a:bodyPr/>
          <a:lstStyle/>
          <a:p>
            <a:fld id="{33771600-EFCF-4A63-82E2-D1BF68BF533D}" type="slidenum">
              <a:rPr lang="zh-CN" altLang="en-US" smtClean="0"/>
              <a:t>32</a:t>
            </a:fld>
            <a:endParaRPr lang="zh-CN" altLang="en-US"/>
          </a:p>
        </p:txBody>
      </p:sp>
    </p:spTree>
    <p:extLst>
      <p:ext uri="{BB962C8B-B14F-4D97-AF65-F5344CB8AC3E}">
        <p14:creationId xmlns:p14="http://schemas.microsoft.com/office/powerpoint/2010/main" val="4029631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A1A8E-DEB3-45F0-B163-2EE55005F4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2ADAEF-F955-D5CC-E4CC-110CC3B389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CAF720-1555-E0D2-A43C-B48C0798F564}"/>
              </a:ext>
            </a:extLst>
          </p:cNvPr>
          <p:cNvSpPr>
            <a:spLocks noGrp="1"/>
          </p:cNvSpPr>
          <p:nvPr>
            <p:ph type="body" idx="1"/>
          </p:nvPr>
        </p:nvSpPr>
        <p:spPr/>
        <p:txBody>
          <a:bodyPr/>
          <a:lstStyle/>
          <a:p>
            <a:r>
              <a:rPr lang="zh-CN" altLang="en-US" dirty="0"/>
              <a:t>拉丁文里面，可以看到“父亲”、“兄弟的”、“兄弟”相似的则没有明显的性别一致性，这或许能反映在语言用法上和文化上的某些特点；与“祖先”相似的第一二位是“榜样”、“法律”；与“孝悌”相似的第一位是“可怜”、“悲伤”</a:t>
            </a:r>
          </a:p>
        </p:txBody>
      </p:sp>
      <p:sp>
        <p:nvSpPr>
          <p:cNvPr id="4" name="灯片编号占位符 3">
            <a:extLst>
              <a:ext uri="{FF2B5EF4-FFF2-40B4-BE49-F238E27FC236}">
                <a16:creationId xmlns:a16="http://schemas.microsoft.com/office/drawing/2014/main" id="{452822DC-3740-8255-4D6F-FA9CA29065E7}"/>
              </a:ext>
            </a:extLst>
          </p:cNvPr>
          <p:cNvSpPr>
            <a:spLocks noGrp="1"/>
          </p:cNvSpPr>
          <p:nvPr>
            <p:ph type="sldNum" sz="quarter" idx="5"/>
          </p:nvPr>
        </p:nvSpPr>
        <p:spPr/>
        <p:txBody>
          <a:bodyPr/>
          <a:lstStyle/>
          <a:p>
            <a:fld id="{33771600-EFCF-4A63-82E2-D1BF68BF533D}" type="slidenum">
              <a:rPr lang="zh-CN" altLang="en-US" smtClean="0"/>
              <a:t>33</a:t>
            </a:fld>
            <a:endParaRPr lang="zh-CN" altLang="en-US"/>
          </a:p>
        </p:txBody>
      </p:sp>
    </p:spTree>
    <p:extLst>
      <p:ext uri="{BB962C8B-B14F-4D97-AF65-F5344CB8AC3E}">
        <p14:creationId xmlns:p14="http://schemas.microsoft.com/office/powerpoint/2010/main" val="343704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34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力田</a:t>
            </a:r>
            <a:r>
              <a:rPr lang="en-US" altLang="zh-CN" dirty="0"/>
              <a:t>”</a:t>
            </a:r>
            <a:r>
              <a:rPr lang="zh-CN" altLang="en-US" dirty="0"/>
              <a:t>其他道德条目</a:t>
            </a:r>
          </a:p>
        </p:txBody>
      </p:sp>
      <p:sp>
        <p:nvSpPr>
          <p:cNvPr id="4" name="灯片编号占位符 3"/>
          <p:cNvSpPr>
            <a:spLocks noGrp="1"/>
          </p:cNvSpPr>
          <p:nvPr>
            <p:ph type="sldNum" sz="quarter" idx="5"/>
          </p:nvPr>
        </p:nvSpPr>
        <p:spPr/>
        <p:txBody>
          <a:bodyPr/>
          <a:lstStyle/>
          <a:p>
            <a:fld id="{D18AA5F0-770B-410C-90B7-ECBA0CF9027F}" type="slidenum">
              <a:rPr lang="zh-CN" altLang="en-US" smtClean="0"/>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中文：家庭成员</a:t>
            </a:r>
            <a:endParaRPr lang="en-US" altLang="zh-CN" dirty="0"/>
          </a:p>
          <a:p>
            <a:r>
              <a:rPr lang="zh-CN" altLang="en-US" dirty="0"/>
              <a:t>拉丁：性别不区分，僭主</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36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37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38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39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41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48</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8AA5F0-770B-410C-90B7-ECBA0CF9027F}"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307195" y="6511925"/>
            <a:ext cx="2743200" cy="365125"/>
          </a:xfrm>
        </p:spPr>
        <p:txBody>
          <a:bodyPr/>
          <a:lstStyle>
            <a:lvl1pPr>
              <a:defRPr>
                <a:solidFill>
                  <a:schemeClr val="bg1"/>
                </a:solidFill>
                <a:latin typeface="仓耳玄三M W05" panose="02020400000000000000" charset="-122"/>
                <a:ea typeface="仓耳玄三M W05" panose="02020400000000000000" charset="-122"/>
                <a:cs typeface="仓耳玄三M W05" panose="02020400000000000000" charset="-122"/>
              </a:defRPr>
            </a:lvl1pPr>
          </a:lstStyle>
          <a:p>
            <a:r>
              <a:rPr lang="zh-CN" altLang="en-US"/>
              <a:t>第</a:t>
            </a:r>
            <a:fld id="{565CE74E-AB26-4998-AD42-012C4C1AD076}" type="slidenum">
              <a:rPr lang="zh-CN" altLang="en-US" smtClean="0"/>
              <a:t>‹#›</a:t>
            </a:fld>
            <a:r>
              <a:rPr lang="zh-CN" altLang="en-US"/>
              <a:t>页</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307195" y="6511925"/>
            <a:ext cx="2743200" cy="365125"/>
          </a:xfrm>
        </p:spPr>
        <p:txBody>
          <a:bodyPr/>
          <a:lstStyle>
            <a:lvl1pPr>
              <a:defRPr>
                <a:solidFill>
                  <a:schemeClr val="bg1"/>
                </a:solidFill>
                <a:latin typeface="仓耳玄三M W05" panose="02020400000000000000" charset="-122"/>
                <a:ea typeface="仓耳玄三M W05" panose="02020400000000000000" charset="-122"/>
                <a:cs typeface="仓耳玄三M W05" panose="02020400000000000000" charset="-122"/>
              </a:defRPr>
            </a:lvl1pPr>
          </a:lstStyle>
          <a:p>
            <a:r>
              <a:rPr lang="zh-CN" altLang="en-US"/>
              <a:t>第</a:t>
            </a:r>
            <a:fld id="{565CE74E-AB26-4998-AD42-012C4C1AD076}" type="slidenum">
              <a:rPr lang="zh-CN" altLang="en-US" smtClean="0"/>
              <a:t>‹#›</a:t>
            </a:fld>
            <a:r>
              <a:rPr lang="zh-CN" altLang="en-US"/>
              <a:t>页</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00"/>
    </mc:Choice>
    <mc:Fallback xmlns="">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4.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png"/><Relationship Id="rId5" Type="http://schemas.openxmlformats.org/officeDocument/2006/relationships/tags" Target="../tags/tag6.xml"/><Relationship Id="rId15" Type="http://schemas.openxmlformats.org/officeDocument/2006/relationships/image" Target="../media/image6.jpeg"/><Relationship Id="rId10" Type="http://schemas.openxmlformats.org/officeDocument/2006/relationships/notesSlide" Target="../notesSlides/notesSlide1.xml"/><Relationship Id="rId4" Type="http://schemas.openxmlformats.org/officeDocument/2006/relationships/tags" Target="../tags/tag5.xml"/><Relationship Id="rId9" Type="http://schemas.openxmlformats.org/officeDocument/2006/relationships/slideLayout" Target="../slideLayouts/slideLayout7.xml"/><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tags" Target="../tags/tag302.xml"/><Relationship Id="rId13" Type="http://schemas.openxmlformats.org/officeDocument/2006/relationships/tags" Target="../tags/tag307.xml"/><Relationship Id="rId18" Type="http://schemas.openxmlformats.org/officeDocument/2006/relationships/tags" Target="../tags/tag312.xml"/><Relationship Id="rId26" Type="http://schemas.openxmlformats.org/officeDocument/2006/relationships/notesSlide" Target="../notesSlides/notesSlide7.xml"/><Relationship Id="rId3" Type="http://schemas.openxmlformats.org/officeDocument/2006/relationships/tags" Target="../tags/tag297.xml"/><Relationship Id="rId21" Type="http://schemas.openxmlformats.org/officeDocument/2006/relationships/tags" Target="../tags/tag315.xml"/><Relationship Id="rId7" Type="http://schemas.openxmlformats.org/officeDocument/2006/relationships/tags" Target="../tags/tag301.xml"/><Relationship Id="rId12" Type="http://schemas.openxmlformats.org/officeDocument/2006/relationships/tags" Target="../tags/tag306.xml"/><Relationship Id="rId17" Type="http://schemas.openxmlformats.org/officeDocument/2006/relationships/tags" Target="../tags/tag311.xml"/><Relationship Id="rId25" Type="http://schemas.openxmlformats.org/officeDocument/2006/relationships/slideLayout" Target="../slideLayouts/slideLayout7.xml"/><Relationship Id="rId2" Type="http://schemas.openxmlformats.org/officeDocument/2006/relationships/tags" Target="../tags/tag296.xml"/><Relationship Id="rId16" Type="http://schemas.openxmlformats.org/officeDocument/2006/relationships/tags" Target="../tags/tag310.xml"/><Relationship Id="rId20" Type="http://schemas.openxmlformats.org/officeDocument/2006/relationships/tags" Target="../tags/tag314.xml"/><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tags" Target="../tags/tag305.xml"/><Relationship Id="rId24" Type="http://schemas.openxmlformats.org/officeDocument/2006/relationships/tags" Target="../tags/tag318.xml"/><Relationship Id="rId5" Type="http://schemas.openxmlformats.org/officeDocument/2006/relationships/tags" Target="../tags/tag299.xml"/><Relationship Id="rId15" Type="http://schemas.openxmlformats.org/officeDocument/2006/relationships/tags" Target="../tags/tag309.xml"/><Relationship Id="rId23" Type="http://schemas.openxmlformats.org/officeDocument/2006/relationships/tags" Target="../tags/tag317.xml"/><Relationship Id="rId10" Type="http://schemas.openxmlformats.org/officeDocument/2006/relationships/tags" Target="../tags/tag304.xml"/><Relationship Id="rId19" Type="http://schemas.openxmlformats.org/officeDocument/2006/relationships/tags" Target="../tags/tag313.xml"/><Relationship Id="rId4" Type="http://schemas.openxmlformats.org/officeDocument/2006/relationships/tags" Target="../tags/tag298.xml"/><Relationship Id="rId9" Type="http://schemas.openxmlformats.org/officeDocument/2006/relationships/tags" Target="../tags/tag303.xml"/><Relationship Id="rId14" Type="http://schemas.openxmlformats.org/officeDocument/2006/relationships/tags" Target="../tags/tag308.xml"/><Relationship Id="rId22" Type="http://schemas.openxmlformats.org/officeDocument/2006/relationships/tags" Target="../tags/tag316.xml"/><Relationship Id="rId27" Type="http://schemas.openxmlformats.org/officeDocument/2006/relationships/image" Target="../media/image13.jpeg"/></Relationships>
</file>

<file path=ppt/slides/_rels/slide11.xml.rels><?xml version="1.0" encoding="UTF-8" standalone="yes"?>
<Relationships xmlns="http://schemas.openxmlformats.org/package/2006/relationships"><Relationship Id="rId26" Type="http://schemas.openxmlformats.org/officeDocument/2006/relationships/tags" Target="../tags/tag344.xml"/><Relationship Id="rId21" Type="http://schemas.openxmlformats.org/officeDocument/2006/relationships/tags" Target="../tags/tag339.xml"/><Relationship Id="rId42" Type="http://schemas.openxmlformats.org/officeDocument/2006/relationships/tags" Target="../tags/tag360.xml"/><Relationship Id="rId47" Type="http://schemas.openxmlformats.org/officeDocument/2006/relationships/tags" Target="../tags/tag365.xml"/><Relationship Id="rId63" Type="http://schemas.openxmlformats.org/officeDocument/2006/relationships/tags" Target="../tags/tag381.xml"/><Relationship Id="rId68" Type="http://schemas.openxmlformats.org/officeDocument/2006/relationships/tags" Target="../tags/tag386.xml"/><Relationship Id="rId16" Type="http://schemas.openxmlformats.org/officeDocument/2006/relationships/tags" Target="../tags/tag334.xml"/><Relationship Id="rId11" Type="http://schemas.openxmlformats.org/officeDocument/2006/relationships/tags" Target="../tags/tag329.xml"/><Relationship Id="rId32" Type="http://schemas.openxmlformats.org/officeDocument/2006/relationships/tags" Target="../tags/tag350.xml"/><Relationship Id="rId37" Type="http://schemas.openxmlformats.org/officeDocument/2006/relationships/tags" Target="../tags/tag355.xml"/><Relationship Id="rId53" Type="http://schemas.openxmlformats.org/officeDocument/2006/relationships/tags" Target="../tags/tag371.xml"/><Relationship Id="rId58" Type="http://schemas.openxmlformats.org/officeDocument/2006/relationships/tags" Target="../tags/tag376.xml"/><Relationship Id="rId74" Type="http://schemas.openxmlformats.org/officeDocument/2006/relationships/tags" Target="../tags/tag392.xml"/><Relationship Id="rId79" Type="http://schemas.openxmlformats.org/officeDocument/2006/relationships/notesSlide" Target="../notesSlides/notesSlide8.xml"/><Relationship Id="rId5" Type="http://schemas.openxmlformats.org/officeDocument/2006/relationships/tags" Target="../tags/tag323.xml"/><Relationship Id="rId61" Type="http://schemas.openxmlformats.org/officeDocument/2006/relationships/tags" Target="../tags/tag379.xml"/><Relationship Id="rId19" Type="http://schemas.openxmlformats.org/officeDocument/2006/relationships/tags" Target="../tags/tag337.xml"/><Relationship Id="rId14" Type="http://schemas.openxmlformats.org/officeDocument/2006/relationships/tags" Target="../tags/tag332.xml"/><Relationship Id="rId22" Type="http://schemas.openxmlformats.org/officeDocument/2006/relationships/tags" Target="../tags/tag340.xml"/><Relationship Id="rId27" Type="http://schemas.openxmlformats.org/officeDocument/2006/relationships/tags" Target="../tags/tag345.xml"/><Relationship Id="rId30" Type="http://schemas.openxmlformats.org/officeDocument/2006/relationships/tags" Target="../tags/tag348.xml"/><Relationship Id="rId35" Type="http://schemas.openxmlformats.org/officeDocument/2006/relationships/tags" Target="../tags/tag353.xml"/><Relationship Id="rId43" Type="http://schemas.openxmlformats.org/officeDocument/2006/relationships/tags" Target="../tags/tag361.xml"/><Relationship Id="rId48" Type="http://schemas.openxmlformats.org/officeDocument/2006/relationships/tags" Target="../tags/tag366.xml"/><Relationship Id="rId56" Type="http://schemas.openxmlformats.org/officeDocument/2006/relationships/tags" Target="../tags/tag374.xml"/><Relationship Id="rId64" Type="http://schemas.openxmlformats.org/officeDocument/2006/relationships/tags" Target="../tags/tag382.xml"/><Relationship Id="rId69" Type="http://schemas.openxmlformats.org/officeDocument/2006/relationships/tags" Target="../tags/tag387.xml"/><Relationship Id="rId77" Type="http://schemas.openxmlformats.org/officeDocument/2006/relationships/tags" Target="../tags/tag395.xml"/><Relationship Id="rId8" Type="http://schemas.openxmlformats.org/officeDocument/2006/relationships/tags" Target="../tags/tag326.xml"/><Relationship Id="rId51" Type="http://schemas.openxmlformats.org/officeDocument/2006/relationships/tags" Target="../tags/tag369.xml"/><Relationship Id="rId72" Type="http://schemas.openxmlformats.org/officeDocument/2006/relationships/tags" Target="../tags/tag390.xml"/><Relationship Id="rId80" Type="http://schemas.openxmlformats.org/officeDocument/2006/relationships/image" Target="../media/image9.png"/><Relationship Id="rId3" Type="http://schemas.openxmlformats.org/officeDocument/2006/relationships/tags" Target="../tags/tag321.xml"/><Relationship Id="rId12" Type="http://schemas.openxmlformats.org/officeDocument/2006/relationships/tags" Target="../tags/tag330.xml"/><Relationship Id="rId17" Type="http://schemas.openxmlformats.org/officeDocument/2006/relationships/tags" Target="../tags/tag335.xml"/><Relationship Id="rId25" Type="http://schemas.openxmlformats.org/officeDocument/2006/relationships/tags" Target="../tags/tag343.xml"/><Relationship Id="rId33" Type="http://schemas.openxmlformats.org/officeDocument/2006/relationships/tags" Target="../tags/tag351.xml"/><Relationship Id="rId38" Type="http://schemas.openxmlformats.org/officeDocument/2006/relationships/tags" Target="../tags/tag356.xml"/><Relationship Id="rId46" Type="http://schemas.openxmlformats.org/officeDocument/2006/relationships/tags" Target="../tags/tag364.xml"/><Relationship Id="rId59" Type="http://schemas.openxmlformats.org/officeDocument/2006/relationships/tags" Target="../tags/tag377.xml"/><Relationship Id="rId67" Type="http://schemas.openxmlformats.org/officeDocument/2006/relationships/tags" Target="../tags/tag385.xml"/><Relationship Id="rId20" Type="http://schemas.openxmlformats.org/officeDocument/2006/relationships/tags" Target="../tags/tag338.xml"/><Relationship Id="rId41" Type="http://schemas.openxmlformats.org/officeDocument/2006/relationships/tags" Target="../tags/tag359.xml"/><Relationship Id="rId54" Type="http://schemas.openxmlformats.org/officeDocument/2006/relationships/tags" Target="../tags/tag372.xml"/><Relationship Id="rId62" Type="http://schemas.openxmlformats.org/officeDocument/2006/relationships/tags" Target="../tags/tag380.xml"/><Relationship Id="rId70" Type="http://schemas.openxmlformats.org/officeDocument/2006/relationships/tags" Target="../tags/tag388.xml"/><Relationship Id="rId75" Type="http://schemas.openxmlformats.org/officeDocument/2006/relationships/tags" Target="../tags/tag393.xml"/><Relationship Id="rId1" Type="http://schemas.openxmlformats.org/officeDocument/2006/relationships/tags" Target="../tags/tag319.xml"/><Relationship Id="rId6" Type="http://schemas.openxmlformats.org/officeDocument/2006/relationships/tags" Target="../tags/tag324.xml"/><Relationship Id="rId15" Type="http://schemas.openxmlformats.org/officeDocument/2006/relationships/tags" Target="../tags/tag333.xml"/><Relationship Id="rId23" Type="http://schemas.openxmlformats.org/officeDocument/2006/relationships/tags" Target="../tags/tag341.xml"/><Relationship Id="rId28" Type="http://schemas.openxmlformats.org/officeDocument/2006/relationships/tags" Target="../tags/tag346.xml"/><Relationship Id="rId36" Type="http://schemas.openxmlformats.org/officeDocument/2006/relationships/tags" Target="../tags/tag354.xml"/><Relationship Id="rId49" Type="http://schemas.openxmlformats.org/officeDocument/2006/relationships/tags" Target="../tags/tag367.xml"/><Relationship Id="rId57" Type="http://schemas.openxmlformats.org/officeDocument/2006/relationships/tags" Target="../tags/tag375.xml"/><Relationship Id="rId10" Type="http://schemas.openxmlformats.org/officeDocument/2006/relationships/tags" Target="../tags/tag328.xml"/><Relationship Id="rId31" Type="http://schemas.openxmlformats.org/officeDocument/2006/relationships/tags" Target="../tags/tag349.xml"/><Relationship Id="rId44" Type="http://schemas.openxmlformats.org/officeDocument/2006/relationships/tags" Target="../tags/tag362.xml"/><Relationship Id="rId52" Type="http://schemas.openxmlformats.org/officeDocument/2006/relationships/tags" Target="../tags/tag370.xml"/><Relationship Id="rId60" Type="http://schemas.openxmlformats.org/officeDocument/2006/relationships/tags" Target="../tags/tag378.xml"/><Relationship Id="rId65" Type="http://schemas.openxmlformats.org/officeDocument/2006/relationships/tags" Target="../tags/tag383.xml"/><Relationship Id="rId73" Type="http://schemas.openxmlformats.org/officeDocument/2006/relationships/tags" Target="../tags/tag391.xml"/><Relationship Id="rId78" Type="http://schemas.openxmlformats.org/officeDocument/2006/relationships/slideLayout" Target="../slideLayouts/slideLayout7.xml"/><Relationship Id="rId81" Type="http://schemas.openxmlformats.org/officeDocument/2006/relationships/image" Target="../media/image10.jpeg"/><Relationship Id="rId4" Type="http://schemas.openxmlformats.org/officeDocument/2006/relationships/tags" Target="../tags/tag322.xml"/><Relationship Id="rId9" Type="http://schemas.openxmlformats.org/officeDocument/2006/relationships/tags" Target="../tags/tag327.xml"/><Relationship Id="rId13" Type="http://schemas.openxmlformats.org/officeDocument/2006/relationships/tags" Target="../tags/tag331.xml"/><Relationship Id="rId18" Type="http://schemas.openxmlformats.org/officeDocument/2006/relationships/tags" Target="../tags/tag336.xml"/><Relationship Id="rId39" Type="http://schemas.openxmlformats.org/officeDocument/2006/relationships/tags" Target="../tags/tag357.xml"/><Relationship Id="rId34" Type="http://schemas.openxmlformats.org/officeDocument/2006/relationships/tags" Target="../tags/tag352.xml"/><Relationship Id="rId50" Type="http://schemas.openxmlformats.org/officeDocument/2006/relationships/tags" Target="../tags/tag368.xml"/><Relationship Id="rId55" Type="http://schemas.openxmlformats.org/officeDocument/2006/relationships/tags" Target="../tags/tag373.xml"/><Relationship Id="rId76" Type="http://schemas.openxmlformats.org/officeDocument/2006/relationships/tags" Target="../tags/tag394.xml"/><Relationship Id="rId7" Type="http://schemas.openxmlformats.org/officeDocument/2006/relationships/tags" Target="../tags/tag325.xml"/><Relationship Id="rId71" Type="http://schemas.openxmlformats.org/officeDocument/2006/relationships/tags" Target="../tags/tag389.xml"/><Relationship Id="rId2" Type="http://schemas.openxmlformats.org/officeDocument/2006/relationships/tags" Target="../tags/tag320.xml"/><Relationship Id="rId29" Type="http://schemas.openxmlformats.org/officeDocument/2006/relationships/tags" Target="../tags/tag347.xml"/><Relationship Id="rId24" Type="http://schemas.openxmlformats.org/officeDocument/2006/relationships/tags" Target="../tags/tag342.xml"/><Relationship Id="rId40" Type="http://schemas.openxmlformats.org/officeDocument/2006/relationships/tags" Target="../tags/tag358.xml"/><Relationship Id="rId45" Type="http://schemas.openxmlformats.org/officeDocument/2006/relationships/tags" Target="../tags/tag363.xml"/><Relationship Id="rId66" Type="http://schemas.openxmlformats.org/officeDocument/2006/relationships/tags" Target="../tags/tag384.xml"/></Relationships>
</file>

<file path=ppt/slides/_rels/slide12.xml.rels><?xml version="1.0" encoding="UTF-8" standalone="yes"?>
<Relationships xmlns="http://schemas.openxmlformats.org/package/2006/relationships"><Relationship Id="rId13" Type="http://schemas.openxmlformats.org/officeDocument/2006/relationships/tags" Target="../tags/tag408.xml"/><Relationship Id="rId18" Type="http://schemas.openxmlformats.org/officeDocument/2006/relationships/tags" Target="../tags/tag413.xml"/><Relationship Id="rId26" Type="http://schemas.openxmlformats.org/officeDocument/2006/relationships/tags" Target="../tags/tag421.xml"/><Relationship Id="rId39" Type="http://schemas.openxmlformats.org/officeDocument/2006/relationships/tags" Target="../tags/tag434.xml"/><Relationship Id="rId21" Type="http://schemas.openxmlformats.org/officeDocument/2006/relationships/tags" Target="../tags/tag416.xml"/><Relationship Id="rId34" Type="http://schemas.openxmlformats.org/officeDocument/2006/relationships/tags" Target="../tags/tag429.xml"/><Relationship Id="rId42" Type="http://schemas.openxmlformats.org/officeDocument/2006/relationships/tags" Target="../tags/tag437.xml"/><Relationship Id="rId47" Type="http://schemas.openxmlformats.org/officeDocument/2006/relationships/tags" Target="../tags/tag442.xml"/><Relationship Id="rId50" Type="http://schemas.openxmlformats.org/officeDocument/2006/relationships/tags" Target="../tags/tag445.xml"/><Relationship Id="rId7" Type="http://schemas.openxmlformats.org/officeDocument/2006/relationships/tags" Target="../tags/tag402.xml"/><Relationship Id="rId2" Type="http://schemas.openxmlformats.org/officeDocument/2006/relationships/tags" Target="../tags/tag397.xml"/><Relationship Id="rId16" Type="http://schemas.openxmlformats.org/officeDocument/2006/relationships/tags" Target="../tags/tag411.xml"/><Relationship Id="rId29" Type="http://schemas.openxmlformats.org/officeDocument/2006/relationships/tags" Target="../tags/tag424.xml"/><Relationship Id="rId11" Type="http://schemas.openxmlformats.org/officeDocument/2006/relationships/tags" Target="../tags/tag406.xml"/><Relationship Id="rId24" Type="http://schemas.openxmlformats.org/officeDocument/2006/relationships/tags" Target="../tags/tag419.xml"/><Relationship Id="rId32" Type="http://schemas.openxmlformats.org/officeDocument/2006/relationships/tags" Target="../tags/tag427.xml"/><Relationship Id="rId37" Type="http://schemas.openxmlformats.org/officeDocument/2006/relationships/tags" Target="../tags/tag432.xml"/><Relationship Id="rId40" Type="http://schemas.openxmlformats.org/officeDocument/2006/relationships/tags" Target="../tags/tag435.xml"/><Relationship Id="rId45" Type="http://schemas.openxmlformats.org/officeDocument/2006/relationships/tags" Target="../tags/tag440.xml"/><Relationship Id="rId53" Type="http://schemas.openxmlformats.org/officeDocument/2006/relationships/slideLayout" Target="../slideLayouts/slideLayout7.xml"/><Relationship Id="rId5" Type="http://schemas.openxmlformats.org/officeDocument/2006/relationships/tags" Target="../tags/tag400.xml"/><Relationship Id="rId10" Type="http://schemas.openxmlformats.org/officeDocument/2006/relationships/tags" Target="../tags/tag405.xml"/><Relationship Id="rId19" Type="http://schemas.openxmlformats.org/officeDocument/2006/relationships/tags" Target="../tags/tag414.xml"/><Relationship Id="rId31" Type="http://schemas.openxmlformats.org/officeDocument/2006/relationships/tags" Target="../tags/tag426.xml"/><Relationship Id="rId44" Type="http://schemas.openxmlformats.org/officeDocument/2006/relationships/tags" Target="../tags/tag439.xml"/><Relationship Id="rId52" Type="http://schemas.openxmlformats.org/officeDocument/2006/relationships/tags" Target="../tags/tag447.xml"/><Relationship Id="rId4" Type="http://schemas.openxmlformats.org/officeDocument/2006/relationships/tags" Target="../tags/tag399.xml"/><Relationship Id="rId9" Type="http://schemas.openxmlformats.org/officeDocument/2006/relationships/tags" Target="../tags/tag404.xml"/><Relationship Id="rId14" Type="http://schemas.openxmlformats.org/officeDocument/2006/relationships/tags" Target="../tags/tag409.xml"/><Relationship Id="rId22" Type="http://schemas.openxmlformats.org/officeDocument/2006/relationships/tags" Target="../tags/tag417.xml"/><Relationship Id="rId27" Type="http://schemas.openxmlformats.org/officeDocument/2006/relationships/tags" Target="../tags/tag422.xml"/><Relationship Id="rId30" Type="http://schemas.openxmlformats.org/officeDocument/2006/relationships/tags" Target="../tags/tag425.xml"/><Relationship Id="rId35" Type="http://schemas.openxmlformats.org/officeDocument/2006/relationships/tags" Target="../tags/tag430.xml"/><Relationship Id="rId43" Type="http://schemas.openxmlformats.org/officeDocument/2006/relationships/tags" Target="../tags/tag438.xml"/><Relationship Id="rId48" Type="http://schemas.openxmlformats.org/officeDocument/2006/relationships/tags" Target="../tags/tag443.xml"/><Relationship Id="rId8" Type="http://schemas.openxmlformats.org/officeDocument/2006/relationships/tags" Target="../tags/tag403.xml"/><Relationship Id="rId51" Type="http://schemas.openxmlformats.org/officeDocument/2006/relationships/tags" Target="../tags/tag446.xml"/><Relationship Id="rId3" Type="http://schemas.openxmlformats.org/officeDocument/2006/relationships/tags" Target="../tags/tag398.xml"/><Relationship Id="rId12" Type="http://schemas.openxmlformats.org/officeDocument/2006/relationships/tags" Target="../tags/tag407.xml"/><Relationship Id="rId17" Type="http://schemas.openxmlformats.org/officeDocument/2006/relationships/tags" Target="../tags/tag412.xml"/><Relationship Id="rId25" Type="http://schemas.openxmlformats.org/officeDocument/2006/relationships/tags" Target="../tags/tag420.xml"/><Relationship Id="rId33" Type="http://schemas.openxmlformats.org/officeDocument/2006/relationships/tags" Target="../tags/tag428.xml"/><Relationship Id="rId38" Type="http://schemas.openxmlformats.org/officeDocument/2006/relationships/tags" Target="../tags/tag433.xml"/><Relationship Id="rId46" Type="http://schemas.openxmlformats.org/officeDocument/2006/relationships/tags" Target="../tags/tag441.xml"/><Relationship Id="rId20" Type="http://schemas.openxmlformats.org/officeDocument/2006/relationships/tags" Target="../tags/tag415.xml"/><Relationship Id="rId41" Type="http://schemas.openxmlformats.org/officeDocument/2006/relationships/tags" Target="../tags/tag436.xml"/><Relationship Id="rId54" Type="http://schemas.openxmlformats.org/officeDocument/2006/relationships/notesSlide" Target="../notesSlides/notesSlide9.xml"/><Relationship Id="rId1" Type="http://schemas.openxmlformats.org/officeDocument/2006/relationships/tags" Target="../tags/tag396.xml"/><Relationship Id="rId6" Type="http://schemas.openxmlformats.org/officeDocument/2006/relationships/tags" Target="../tags/tag401.xml"/><Relationship Id="rId15" Type="http://schemas.openxmlformats.org/officeDocument/2006/relationships/tags" Target="../tags/tag410.xml"/><Relationship Id="rId23" Type="http://schemas.openxmlformats.org/officeDocument/2006/relationships/tags" Target="../tags/tag418.xml"/><Relationship Id="rId28" Type="http://schemas.openxmlformats.org/officeDocument/2006/relationships/tags" Target="../tags/tag423.xml"/><Relationship Id="rId36" Type="http://schemas.openxmlformats.org/officeDocument/2006/relationships/tags" Target="../tags/tag431.xml"/><Relationship Id="rId49" Type="http://schemas.openxmlformats.org/officeDocument/2006/relationships/tags" Target="../tags/tag444.xml"/></Relationships>
</file>

<file path=ppt/slides/_rels/slide13.xml.rels><?xml version="1.0" encoding="UTF-8" standalone="yes"?>
<Relationships xmlns="http://schemas.openxmlformats.org/package/2006/relationships"><Relationship Id="rId26" Type="http://schemas.openxmlformats.org/officeDocument/2006/relationships/tags" Target="../tags/tag473.xml"/><Relationship Id="rId21" Type="http://schemas.openxmlformats.org/officeDocument/2006/relationships/tags" Target="../tags/tag468.xml"/><Relationship Id="rId42" Type="http://schemas.openxmlformats.org/officeDocument/2006/relationships/tags" Target="../tags/tag489.xml"/><Relationship Id="rId47" Type="http://schemas.openxmlformats.org/officeDocument/2006/relationships/tags" Target="../tags/tag494.xml"/><Relationship Id="rId63" Type="http://schemas.openxmlformats.org/officeDocument/2006/relationships/tags" Target="../tags/tag510.xml"/><Relationship Id="rId68" Type="http://schemas.openxmlformats.org/officeDocument/2006/relationships/tags" Target="../tags/tag515.xml"/><Relationship Id="rId7" Type="http://schemas.openxmlformats.org/officeDocument/2006/relationships/tags" Target="../tags/tag454.xml"/><Relationship Id="rId2" Type="http://schemas.openxmlformats.org/officeDocument/2006/relationships/tags" Target="../tags/tag449.xml"/><Relationship Id="rId16" Type="http://schemas.openxmlformats.org/officeDocument/2006/relationships/tags" Target="../tags/tag463.xml"/><Relationship Id="rId29" Type="http://schemas.openxmlformats.org/officeDocument/2006/relationships/tags" Target="../tags/tag476.xml"/><Relationship Id="rId11" Type="http://schemas.openxmlformats.org/officeDocument/2006/relationships/tags" Target="../tags/tag458.xml"/><Relationship Id="rId24" Type="http://schemas.openxmlformats.org/officeDocument/2006/relationships/tags" Target="../tags/tag471.xml"/><Relationship Id="rId32" Type="http://schemas.openxmlformats.org/officeDocument/2006/relationships/tags" Target="../tags/tag479.xml"/><Relationship Id="rId37" Type="http://schemas.openxmlformats.org/officeDocument/2006/relationships/tags" Target="../tags/tag484.xml"/><Relationship Id="rId40" Type="http://schemas.openxmlformats.org/officeDocument/2006/relationships/tags" Target="../tags/tag487.xml"/><Relationship Id="rId45" Type="http://schemas.openxmlformats.org/officeDocument/2006/relationships/tags" Target="../tags/tag492.xml"/><Relationship Id="rId53" Type="http://schemas.openxmlformats.org/officeDocument/2006/relationships/tags" Target="../tags/tag500.xml"/><Relationship Id="rId58" Type="http://schemas.openxmlformats.org/officeDocument/2006/relationships/tags" Target="../tags/tag505.xml"/><Relationship Id="rId66" Type="http://schemas.openxmlformats.org/officeDocument/2006/relationships/tags" Target="../tags/tag513.xml"/><Relationship Id="rId5" Type="http://schemas.openxmlformats.org/officeDocument/2006/relationships/tags" Target="../tags/tag452.xml"/><Relationship Id="rId61" Type="http://schemas.openxmlformats.org/officeDocument/2006/relationships/tags" Target="../tags/tag508.xml"/><Relationship Id="rId19" Type="http://schemas.openxmlformats.org/officeDocument/2006/relationships/tags" Target="../tags/tag466.xml"/><Relationship Id="rId14" Type="http://schemas.openxmlformats.org/officeDocument/2006/relationships/tags" Target="../tags/tag461.xml"/><Relationship Id="rId22" Type="http://schemas.openxmlformats.org/officeDocument/2006/relationships/tags" Target="../tags/tag469.xml"/><Relationship Id="rId27" Type="http://schemas.openxmlformats.org/officeDocument/2006/relationships/tags" Target="../tags/tag474.xml"/><Relationship Id="rId30" Type="http://schemas.openxmlformats.org/officeDocument/2006/relationships/tags" Target="../tags/tag477.xml"/><Relationship Id="rId35" Type="http://schemas.openxmlformats.org/officeDocument/2006/relationships/tags" Target="../tags/tag482.xml"/><Relationship Id="rId43" Type="http://schemas.openxmlformats.org/officeDocument/2006/relationships/tags" Target="../tags/tag490.xml"/><Relationship Id="rId48" Type="http://schemas.openxmlformats.org/officeDocument/2006/relationships/tags" Target="../tags/tag495.xml"/><Relationship Id="rId56" Type="http://schemas.openxmlformats.org/officeDocument/2006/relationships/tags" Target="../tags/tag503.xml"/><Relationship Id="rId64" Type="http://schemas.openxmlformats.org/officeDocument/2006/relationships/tags" Target="../tags/tag511.xml"/><Relationship Id="rId69" Type="http://schemas.openxmlformats.org/officeDocument/2006/relationships/slideLayout" Target="../slideLayouts/slideLayout7.xml"/><Relationship Id="rId8" Type="http://schemas.openxmlformats.org/officeDocument/2006/relationships/tags" Target="../tags/tag455.xml"/><Relationship Id="rId51" Type="http://schemas.openxmlformats.org/officeDocument/2006/relationships/tags" Target="../tags/tag498.xml"/><Relationship Id="rId3" Type="http://schemas.openxmlformats.org/officeDocument/2006/relationships/tags" Target="../tags/tag450.xml"/><Relationship Id="rId12" Type="http://schemas.openxmlformats.org/officeDocument/2006/relationships/tags" Target="../tags/tag459.xml"/><Relationship Id="rId17" Type="http://schemas.openxmlformats.org/officeDocument/2006/relationships/tags" Target="../tags/tag464.xml"/><Relationship Id="rId25" Type="http://schemas.openxmlformats.org/officeDocument/2006/relationships/tags" Target="../tags/tag472.xml"/><Relationship Id="rId33" Type="http://schemas.openxmlformats.org/officeDocument/2006/relationships/tags" Target="../tags/tag480.xml"/><Relationship Id="rId38" Type="http://schemas.openxmlformats.org/officeDocument/2006/relationships/tags" Target="../tags/tag485.xml"/><Relationship Id="rId46" Type="http://schemas.openxmlformats.org/officeDocument/2006/relationships/tags" Target="../tags/tag493.xml"/><Relationship Id="rId59" Type="http://schemas.openxmlformats.org/officeDocument/2006/relationships/tags" Target="../tags/tag506.xml"/><Relationship Id="rId67" Type="http://schemas.openxmlformats.org/officeDocument/2006/relationships/tags" Target="../tags/tag514.xml"/><Relationship Id="rId20" Type="http://schemas.openxmlformats.org/officeDocument/2006/relationships/tags" Target="../tags/tag467.xml"/><Relationship Id="rId41" Type="http://schemas.openxmlformats.org/officeDocument/2006/relationships/tags" Target="../tags/tag488.xml"/><Relationship Id="rId54" Type="http://schemas.openxmlformats.org/officeDocument/2006/relationships/tags" Target="../tags/tag501.xml"/><Relationship Id="rId62" Type="http://schemas.openxmlformats.org/officeDocument/2006/relationships/tags" Target="../tags/tag509.xml"/><Relationship Id="rId70" Type="http://schemas.openxmlformats.org/officeDocument/2006/relationships/notesSlide" Target="../notesSlides/notesSlide10.xml"/><Relationship Id="rId1" Type="http://schemas.openxmlformats.org/officeDocument/2006/relationships/tags" Target="../tags/tag448.xml"/><Relationship Id="rId6" Type="http://schemas.openxmlformats.org/officeDocument/2006/relationships/tags" Target="../tags/tag453.xml"/><Relationship Id="rId15" Type="http://schemas.openxmlformats.org/officeDocument/2006/relationships/tags" Target="../tags/tag462.xml"/><Relationship Id="rId23" Type="http://schemas.openxmlformats.org/officeDocument/2006/relationships/tags" Target="../tags/tag470.xml"/><Relationship Id="rId28" Type="http://schemas.openxmlformats.org/officeDocument/2006/relationships/tags" Target="../tags/tag475.xml"/><Relationship Id="rId36" Type="http://schemas.openxmlformats.org/officeDocument/2006/relationships/tags" Target="../tags/tag483.xml"/><Relationship Id="rId49" Type="http://schemas.openxmlformats.org/officeDocument/2006/relationships/tags" Target="../tags/tag496.xml"/><Relationship Id="rId57" Type="http://schemas.openxmlformats.org/officeDocument/2006/relationships/tags" Target="../tags/tag504.xml"/><Relationship Id="rId10" Type="http://schemas.openxmlformats.org/officeDocument/2006/relationships/tags" Target="../tags/tag457.xml"/><Relationship Id="rId31" Type="http://schemas.openxmlformats.org/officeDocument/2006/relationships/tags" Target="../tags/tag478.xml"/><Relationship Id="rId44" Type="http://schemas.openxmlformats.org/officeDocument/2006/relationships/tags" Target="../tags/tag491.xml"/><Relationship Id="rId52" Type="http://schemas.openxmlformats.org/officeDocument/2006/relationships/tags" Target="../tags/tag499.xml"/><Relationship Id="rId60" Type="http://schemas.openxmlformats.org/officeDocument/2006/relationships/tags" Target="../tags/tag507.xml"/><Relationship Id="rId65" Type="http://schemas.openxmlformats.org/officeDocument/2006/relationships/tags" Target="../tags/tag512.xml"/><Relationship Id="rId4" Type="http://schemas.openxmlformats.org/officeDocument/2006/relationships/tags" Target="../tags/tag451.xml"/><Relationship Id="rId9" Type="http://schemas.openxmlformats.org/officeDocument/2006/relationships/tags" Target="../tags/tag456.xml"/><Relationship Id="rId13" Type="http://schemas.openxmlformats.org/officeDocument/2006/relationships/tags" Target="../tags/tag460.xml"/><Relationship Id="rId18" Type="http://schemas.openxmlformats.org/officeDocument/2006/relationships/tags" Target="../tags/tag465.xml"/><Relationship Id="rId39" Type="http://schemas.openxmlformats.org/officeDocument/2006/relationships/tags" Target="../tags/tag486.xml"/><Relationship Id="rId34" Type="http://schemas.openxmlformats.org/officeDocument/2006/relationships/tags" Target="../tags/tag481.xml"/><Relationship Id="rId50" Type="http://schemas.openxmlformats.org/officeDocument/2006/relationships/tags" Target="../tags/tag497.xml"/><Relationship Id="rId55" Type="http://schemas.openxmlformats.org/officeDocument/2006/relationships/tags" Target="../tags/tag502.xml"/></Relationships>
</file>

<file path=ppt/slides/_rels/slide14.xml.rels><?xml version="1.0" encoding="UTF-8" standalone="yes"?>
<Relationships xmlns="http://schemas.openxmlformats.org/package/2006/relationships"><Relationship Id="rId13" Type="http://schemas.openxmlformats.org/officeDocument/2006/relationships/tags" Target="../tags/tag528.xml"/><Relationship Id="rId18" Type="http://schemas.openxmlformats.org/officeDocument/2006/relationships/tags" Target="../tags/tag533.xml"/><Relationship Id="rId26" Type="http://schemas.openxmlformats.org/officeDocument/2006/relationships/tags" Target="../tags/tag541.xml"/><Relationship Id="rId39" Type="http://schemas.openxmlformats.org/officeDocument/2006/relationships/tags" Target="../tags/tag554.xml"/><Relationship Id="rId21" Type="http://schemas.openxmlformats.org/officeDocument/2006/relationships/tags" Target="../tags/tag536.xml"/><Relationship Id="rId34" Type="http://schemas.openxmlformats.org/officeDocument/2006/relationships/tags" Target="../tags/tag549.xml"/><Relationship Id="rId42" Type="http://schemas.openxmlformats.org/officeDocument/2006/relationships/tags" Target="../tags/tag557.xml"/><Relationship Id="rId47" Type="http://schemas.openxmlformats.org/officeDocument/2006/relationships/tags" Target="../tags/tag562.xml"/><Relationship Id="rId50" Type="http://schemas.openxmlformats.org/officeDocument/2006/relationships/tags" Target="../tags/tag565.xml"/><Relationship Id="rId7" Type="http://schemas.openxmlformats.org/officeDocument/2006/relationships/tags" Target="../tags/tag522.xml"/><Relationship Id="rId2" Type="http://schemas.openxmlformats.org/officeDocument/2006/relationships/tags" Target="../tags/tag517.xml"/><Relationship Id="rId16" Type="http://schemas.openxmlformats.org/officeDocument/2006/relationships/tags" Target="../tags/tag531.xml"/><Relationship Id="rId29" Type="http://schemas.openxmlformats.org/officeDocument/2006/relationships/tags" Target="../tags/tag544.xml"/><Relationship Id="rId11" Type="http://schemas.openxmlformats.org/officeDocument/2006/relationships/tags" Target="../tags/tag526.xml"/><Relationship Id="rId24" Type="http://schemas.openxmlformats.org/officeDocument/2006/relationships/tags" Target="../tags/tag539.xml"/><Relationship Id="rId32" Type="http://schemas.openxmlformats.org/officeDocument/2006/relationships/tags" Target="../tags/tag547.xml"/><Relationship Id="rId37" Type="http://schemas.openxmlformats.org/officeDocument/2006/relationships/tags" Target="../tags/tag552.xml"/><Relationship Id="rId40" Type="http://schemas.openxmlformats.org/officeDocument/2006/relationships/tags" Target="../tags/tag555.xml"/><Relationship Id="rId45" Type="http://schemas.openxmlformats.org/officeDocument/2006/relationships/tags" Target="../tags/tag560.xml"/><Relationship Id="rId53" Type="http://schemas.openxmlformats.org/officeDocument/2006/relationships/slideLayout" Target="../slideLayouts/slideLayout7.xml"/><Relationship Id="rId5" Type="http://schemas.openxmlformats.org/officeDocument/2006/relationships/tags" Target="../tags/tag520.xml"/><Relationship Id="rId10" Type="http://schemas.openxmlformats.org/officeDocument/2006/relationships/tags" Target="../tags/tag525.xml"/><Relationship Id="rId19" Type="http://schemas.openxmlformats.org/officeDocument/2006/relationships/tags" Target="../tags/tag534.xml"/><Relationship Id="rId31" Type="http://schemas.openxmlformats.org/officeDocument/2006/relationships/tags" Target="../tags/tag546.xml"/><Relationship Id="rId44" Type="http://schemas.openxmlformats.org/officeDocument/2006/relationships/tags" Target="../tags/tag559.xml"/><Relationship Id="rId52" Type="http://schemas.openxmlformats.org/officeDocument/2006/relationships/tags" Target="../tags/tag567.xml"/><Relationship Id="rId4" Type="http://schemas.openxmlformats.org/officeDocument/2006/relationships/tags" Target="../tags/tag519.xml"/><Relationship Id="rId9" Type="http://schemas.openxmlformats.org/officeDocument/2006/relationships/tags" Target="../tags/tag524.xml"/><Relationship Id="rId14" Type="http://schemas.openxmlformats.org/officeDocument/2006/relationships/tags" Target="../tags/tag529.xml"/><Relationship Id="rId22" Type="http://schemas.openxmlformats.org/officeDocument/2006/relationships/tags" Target="../tags/tag537.xml"/><Relationship Id="rId27" Type="http://schemas.openxmlformats.org/officeDocument/2006/relationships/tags" Target="../tags/tag542.xml"/><Relationship Id="rId30" Type="http://schemas.openxmlformats.org/officeDocument/2006/relationships/tags" Target="../tags/tag545.xml"/><Relationship Id="rId35" Type="http://schemas.openxmlformats.org/officeDocument/2006/relationships/tags" Target="../tags/tag550.xml"/><Relationship Id="rId43" Type="http://schemas.openxmlformats.org/officeDocument/2006/relationships/tags" Target="../tags/tag558.xml"/><Relationship Id="rId48" Type="http://schemas.openxmlformats.org/officeDocument/2006/relationships/tags" Target="../tags/tag563.xml"/><Relationship Id="rId8" Type="http://schemas.openxmlformats.org/officeDocument/2006/relationships/tags" Target="../tags/tag523.xml"/><Relationship Id="rId51" Type="http://schemas.openxmlformats.org/officeDocument/2006/relationships/tags" Target="../tags/tag566.xml"/><Relationship Id="rId3" Type="http://schemas.openxmlformats.org/officeDocument/2006/relationships/tags" Target="../tags/tag518.xml"/><Relationship Id="rId12" Type="http://schemas.openxmlformats.org/officeDocument/2006/relationships/tags" Target="../tags/tag527.xml"/><Relationship Id="rId17" Type="http://schemas.openxmlformats.org/officeDocument/2006/relationships/tags" Target="../tags/tag532.xml"/><Relationship Id="rId25" Type="http://schemas.openxmlformats.org/officeDocument/2006/relationships/tags" Target="../tags/tag540.xml"/><Relationship Id="rId33" Type="http://schemas.openxmlformats.org/officeDocument/2006/relationships/tags" Target="../tags/tag548.xml"/><Relationship Id="rId38" Type="http://schemas.openxmlformats.org/officeDocument/2006/relationships/tags" Target="../tags/tag553.xml"/><Relationship Id="rId46" Type="http://schemas.openxmlformats.org/officeDocument/2006/relationships/tags" Target="../tags/tag561.xml"/><Relationship Id="rId20" Type="http://schemas.openxmlformats.org/officeDocument/2006/relationships/tags" Target="../tags/tag535.xml"/><Relationship Id="rId41" Type="http://schemas.openxmlformats.org/officeDocument/2006/relationships/tags" Target="../tags/tag556.xml"/><Relationship Id="rId54" Type="http://schemas.openxmlformats.org/officeDocument/2006/relationships/notesSlide" Target="../notesSlides/notesSlide11.xml"/><Relationship Id="rId1" Type="http://schemas.openxmlformats.org/officeDocument/2006/relationships/tags" Target="../tags/tag516.xml"/><Relationship Id="rId6" Type="http://schemas.openxmlformats.org/officeDocument/2006/relationships/tags" Target="../tags/tag521.xml"/><Relationship Id="rId15" Type="http://schemas.openxmlformats.org/officeDocument/2006/relationships/tags" Target="../tags/tag530.xml"/><Relationship Id="rId23" Type="http://schemas.openxmlformats.org/officeDocument/2006/relationships/tags" Target="../tags/tag538.xml"/><Relationship Id="rId28" Type="http://schemas.openxmlformats.org/officeDocument/2006/relationships/tags" Target="../tags/tag543.xml"/><Relationship Id="rId36" Type="http://schemas.openxmlformats.org/officeDocument/2006/relationships/tags" Target="../tags/tag551.xml"/><Relationship Id="rId49" Type="http://schemas.openxmlformats.org/officeDocument/2006/relationships/tags" Target="../tags/tag564.xml"/></Relationships>
</file>

<file path=ppt/slides/_rels/slide15.xml.rels><?xml version="1.0" encoding="UTF-8" standalone="yes"?>
<Relationships xmlns="http://schemas.openxmlformats.org/package/2006/relationships"><Relationship Id="rId8" Type="http://schemas.openxmlformats.org/officeDocument/2006/relationships/tags" Target="../tags/tag575.xml"/><Relationship Id="rId13" Type="http://schemas.openxmlformats.org/officeDocument/2006/relationships/tags" Target="../tags/tag580.xml"/><Relationship Id="rId18" Type="http://schemas.openxmlformats.org/officeDocument/2006/relationships/notesSlide" Target="../notesSlides/notesSlide12.xml"/><Relationship Id="rId3" Type="http://schemas.openxmlformats.org/officeDocument/2006/relationships/tags" Target="../tags/tag570.xml"/><Relationship Id="rId21" Type="http://schemas.openxmlformats.org/officeDocument/2006/relationships/image" Target="../media/image12.png"/><Relationship Id="rId7" Type="http://schemas.openxmlformats.org/officeDocument/2006/relationships/tags" Target="../tags/tag574.xml"/><Relationship Id="rId12" Type="http://schemas.openxmlformats.org/officeDocument/2006/relationships/tags" Target="../tags/tag579.xml"/><Relationship Id="rId17" Type="http://schemas.openxmlformats.org/officeDocument/2006/relationships/slideLayout" Target="../slideLayouts/slideLayout7.xml"/><Relationship Id="rId2" Type="http://schemas.openxmlformats.org/officeDocument/2006/relationships/tags" Target="../tags/tag569.xml"/><Relationship Id="rId16" Type="http://schemas.openxmlformats.org/officeDocument/2006/relationships/tags" Target="../tags/tag583.xml"/><Relationship Id="rId20" Type="http://schemas.openxmlformats.org/officeDocument/2006/relationships/image" Target="../media/image10.jpeg"/><Relationship Id="rId1" Type="http://schemas.openxmlformats.org/officeDocument/2006/relationships/tags" Target="../tags/tag568.xml"/><Relationship Id="rId6" Type="http://schemas.openxmlformats.org/officeDocument/2006/relationships/tags" Target="../tags/tag573.xml"/><Relationship Id="rId11" Type="http://schemas.openxmlformats.org/officeDocument/2006/relationships/tags" Target="../tags/tag578.xml"/><Relationship Id="rId5" Type="http://schemas.openxmlformats.org/officeDocument/2006/relationships/tags" Target="../tags/tag572.xml"/><Relationship Id="rId15" Type="http://schemas.openxmlformats.org/officeDocument/2006/relationships/tags" Target="../tags/tag582.xml"/><Relationship Id="rId10" Type="http://schemas.openxmlformats.org/officeDocument/2006/relationships/tags" Target="../tags/tag577.xml"/><Relationship Id="rId19" Type="http://schemas.openxmlformats.org/officeDocument/2006/relationships/image" Target="../media/image9.png"/><Relationship Id="rId4" Type="http://schemas.openxmlformats.org/officeDocument/2006/relationships/tags" Target="../tags/tag571.xml"/><Relationship Id="rId9" Type="http://schemas.openxmlformats.org/officeDocument/2006/relationships/tags" Target="../tags/tag576.xml"/><Relationship Id="rId14" Type="http://schemas.openxmlformats.org/officeDocument/2006/relationships/tags" Target="../tags/tag581.xml"/><Relationship Id="rId22"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tags" Target="../tags/tag591.xml"/><Relationship Id="rId13" Type="http://schemas.openxmlformats.org/officeDocument/2006/relationships/tags" Target="../tags/tag596.xml"/><Relationship Id="rId18" Type="http://schemas.openxmlformats.org/officeDocument/2006/relationships/notesSlide" Target="../notesSlides/notesSlide13.xml"/><Relationship Id="rId3" Type="http://schemas.openxmlformats.org/officeDocument/2006/relationships/tags" Target="../tags/tag586.xml"/><Relationship Id="rId21" Type="http://schemas.openxmlformats.org/officeDocument/2006/relationships/image" Target="../media/image12.png"/><Relationship Id="rId7" Type="http://schemas.openxmlformats.org/officeDocument/2006/relationships/tags" Target="../tags/tag590.xml"/><Relationship Id="rId12" Type="http://schemas.openxmlformats.org/officeDocument/2006/relationships/tags" Target="../tags/tag595.xml"/><Relationship Id="rId17" Type="http://schemas.openxmlformats.org/officeDocument/2006/relationships/slideLayout" Target="../slideLayouts/slideLayout7.xml"/><Relationship Id="rId2" Type="http://schemas.openxmlformats.org/officeDocument/2006/relationships/tags" Target="../tags/tag585.xml"/><Relationship Id="rId16" Type="http://schemas.openxmlformats.org/officeDocument/2006/relationships/tags" Target="../tags/tag599.xml"/><Relationship Id="rId20" Type="http://schemas.openxmlformats.org/officeDocument/2006/relationships/image" Target="../media/image10.jpeg"/><Relationship Id="rId1" Type="http://schemas.openxmlformats.org/officeDocument/2006/relationships/tags" Target="../tags/tag584.xml"/><Relationship Id="rId6" Type="http://schemas.openxmlformats.org/officeDocument/2006/relationships/tags" Target="../tags/tag589.xml"/><Relationship Id="rId11" Type="http://schemas.openxmlformats.org/officeDocument/2006/relationships/tags" Target="../tags/tag594.xml"/><Relationship Id="rId5" Type="http://schemas.openxmlformats.org/officeDocument/2006/relationships/tags" Target="../tags/tag588.xml"/><Relationship Id="rId15" Type="http://schemas.openxmlformats.org/officeDocument/2006/relationships/tags" Target="../tags/tag598.xml"/><Relationship Id="rId10" Type="http://schemas.openxmlformats.org/officeDocument/2006/relationships/tags" Target="../tags/tag593.xml"/><Relationship Id="rId19" Type="http://schemas.openxmlformats.org/officeDocument/2006/relationships/image" Target="../media/image9.png"/><Relationship Id="rId4" Type="http://schemas.openxmlformats.org/officeDocument/2006/relationships/tags" Target="../tags/tag587.xml"/><Relationship Id="rId9" Type="http://schemas.openxmlformats.org/officeDocument/2006/relationships/tags" Target="../tags/tag592.xml"/><Relationship Id="rId14" Type="http://schemas.openxmlformats.org/officeDocument/2006/relationships/tags" Target="../tags/tag597.xml"/><Relationship Id="rId22"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tags" Target="../tags/tag607.xml"/><Relationship Id="rId13" Type="http://schemas.openxmlformats.org/officeDocument/2006/relationships/tags" Target="../tags/tag612.xml"/><Relationship Id="rId18" Type="http://schemas.openxmlformats.org/officeDocument/2006/relationships/notesSlide" Target="../notesSlides/notesSlide14.xml"/><Relationship Id="rId3" Type="http://schemas.openxmlformats.org/officeDocument/2006/relationships/tags" Target="../tags/tag602.xml"/><Relationship Id="rId21" Type="http://schemas.openxmlformats.org/officeDocument/2006/relationships/image" Target="../media/image12.png"/><Relationship Id="rId7" Type="http://schemas.openxmlformats.org/officeDocument/2006/relationships/tags" Target="../tags/tag606.xml"/><Relationship Id="rId12" Type="http://schemas.openxmlformats.org/officeDocument/2006/relationships/tags" Target="../tags/tag611.xml"/><Relationship Id="rId17" Type="http://schemas.openxmlformats.org/officeDocument/2006/relationships/slideLayout" Target="../slideLayouts/slideLayout7.xml"/><Relationship Id="rId2" Type="http://schemas.openxmlformats.org/officeDocument/2006/relationships/tags" Target="../tags/tag601.xml"/><Relationship Id="rId16" Type="http://schemas.openxmlformats.org/officeDocument/2006/relationships/tags" Target="../tags/tag615.xml"/><Relationship Id="rId20" Type="http://schemas.openxmlformats.org/officeDocument/2006/relationships/image" Target="../media/image10.jpeg"/><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tags" Target="../tags/tag610.xml"/><Relationship Id="rId5" Type="http://schemas.openxmlformats.org/officeDocument/2006/relationships/tags" Target="../tags/tag604.xml"/><Relationship Id="rId15" Type="http://schemas.openxmlformats.org/officeDocument/2006/relationships/tags" Target="../tags/tag614.xml"/><Relationship Id="rId10" Type="http://schemas.openxmlformats.org/officeDocument/2006/relationships/tags" Target="../tags/tag609.xml"/><Relationship Id="rId19" Type="http://schemas.openxmlformats.org/officeDocument/2006/relationships/image" Target="../media/image9.png"/><Relationship Id="rId4" Type="http://schemas.openxmlformats.org/officeDocument/2006/relationships/tags" Target="../tags/tag603.xml"/><Relationship Id="rId9" Type="http://schemas.openxmlformats.org/officeDocument/2006/relationships/tags" Target="../tags/tag608.xml"/><Relationship Id="rId14" Type="http://schemas.openxmlformats.org/officeDocument/2006/relationships/tags" Target="../tags/tag613.xml"/><Relationship Id="rId22"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tags" Target="../tags/tag623.xml"/><Relationship Id="rId13" Type="http://schemas.openxmlformats.org/officeDocument/2006/relationships/tags" Target="../tags/tag628.xml"/><Relationship Id="rId18" Type="http://schemas.openxmlformats.org/officeDocument/2006/relationships/notesSlide" Target="../notesSlides/notesSlide15.xml"/><Relationship Id="rId3" Type="http://schemas.openxmlformats.org/officeDocument/2006/relationships/tags" Target="../tags/tag618.xml"/><Relationship Id="rId21" Type="http://schemas.openxmlformats.org/officeDocument/2006/relationships/image" Target="../media/image12.png"/><Relationship Id="rId7" Type="http://schemas.openxmlformats.org/officeDocument/2006/relationships/tags" Target="../tags/tag622.xml"/><Relationship Id="rId12" Type="http://schemas.openxmlformats.org/officeDocument/2006/relationships/tags" Target="../tags/tag627.xml"/><Relationship Id="rId17" Type="http://schemas.openxmlformats.org/officeDocument/2006/relationships/slideLayout" Target="../slideLayouts/slideLayout7.xml"/><Relationship Id="rId2" Type="http://schemas.openxmlformats.org/officeDocument/2006/relationships/tags" Target="../tags/tag617.xml"/><Relationship Id="rId16" Type="http://schemas.openxmlformats.org/officeDocument/2006/relationships/tags" Target="../tags/tag631.xml"/><Relationship Id="rId20" Type="http://schemas.openxmlformats.org/officeDocument/2006/relationships/image" Target="../media/image10.jpeg"/><Relationship Id="rId1" Type="http://schemas.openxmlformats.org/officeDocument/2006/relationships/tags" Target="../tags/tag616.xml"/><Relationship Id="rId6" Type="http://schemas.openxmlformats.org/officeDocument/2006/relationships/tags" Target="../tags/tag621.xml"/><Relationship Id="rId11" Type="http://schemas.openxmlformats.org/officeDocument/2006/relationships/tags" Target="../tags/tag626.xml"/><Relationship Id="rId5" Type="http://schemas.openxmlformats.org/officeDocument/2006/relationships/tags" Target="../tags/tag620.xml"/><Relationship Id="rId15" Type="http://schemas.openxmlformats.org/officeDocument/2006/relationships/tags" Target="../tags/tag630.xml"/><Relationship Id="rId10" Type="http://schemas.openxmlformats.org/officeDocument/2006/relationships/tags" Target="../tags/tag625.xml"/><Relationship Id="rId19" Type="http://schemas.openxmlformats.org/officeDocument/2006/relationships/image" Target="../media/image9.png"/><Relationship Id="rId4" Type="http://schemas.openxmlformats.org/officeDocument/2006/relationships/tags" Target="../tags/tag619.xml"/><Relationship Id="rId9" Type="http://schemas.openxmlformats.org/officeDocument/2006/relationships/tags" Target="../tags/tag624.xml"/><Relationship Id="rId14" Type="http://schemas.openxmlformats.org/officeDocument/2006/relationships/tags" Target="../tags/tag629.xml"/><Relationship Id="rId22"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tags" Target="../tags/tag639.xml"/><Relationship Id="rId13" Type="http://schemas.openxmlformats.org/officeDocument/2006/relationships/tags" Target="../tags/tag644.xml"/><Relationship Id="rId18" Type="http://schemas.openxmlformats.org/officeDocument/2006/relationships/image" Target="../media/image9.png"/><Relationship Id="rId3" Type="http://schemas.openxmlformats.org/officeDocument/2006/relationships/tags" Target="../tags/tag634.xml"/><Relationship Id="rId7" Type="http://schemas.openxmlformats.org/officeDocument/2006/relationships/tags" Target="../tags/tag638.xml"/><Relationship Id="rId12" Type="http://schemas.openxmlformats.org/officeDocument/2006/relationships/tags" Target="../tags/tag643.xml"/><Relationship Id="rId17" Type="http://schemas.openxmlformats.org/officeDocument/2006/relationships/notesSlide" Target="../notesSlides/notesSlide16.xml"/><Relationship Id="rId2" Type="http://schemas.openxmlformats.org/officeDocument/2006/relationships/tags" Target="../tags/tag633.xml"/><Relationship Id="rId16" Type="http://schemas.openxmlformats.org/officeDocument/2006/relationships/slideLayout" Target="../slideLayouts/slideLayout7.xml"/><Relationship Id="rId20" Type="http://schemas.openxmlformats.org/officeDocument/2006/relationships/image" Target="../media/image12.png"/><Relationship Id="rId1" Type="http://schemas.openxmlformats.org/officeDocument/2006/relationships/tags" Target="../tags/tag632.xml"/><Relationship Id="rId6" Type="http://schemas.openxmlformats.org/officeDocument/2006/relationships/tags" Target="../tags/tag637.xml"/><Relationship Id="rId11" Type="http://schemas.openxmlformats.org/officeDocument/2006/relationships/tags" Target="../tags/tag642.xml"/><Relationship Id="rId5" Type="http://schemas.openxmlformats.org/officeDocument/2006/relationships/tags" Target="../tags/tag636.xml"/><Relationship Id="rId15" Type="http://schemas.openxmlformats.org/officeDocument/2006/relationships/tags" Target="../tags/tag646.xml"/><Relationship Id="rId10" Type="http://schemas.openxmlformats.org/officeDocument/2006/relationships/tags" Target="../tags/tag641.xml"/><Relationship Id="rId19" Type="http://schemas.openxmlformats.org/officeDocument/2006/relationships/image" Target="../media/image10.jpeg"/><Relationship Id="rId4" Type="http://schemas.openxmlformats.org/officeDocument/2006/relationships/tags" Target="../tags/tag635.xml"/><Relationship Id="rId9" Type="http://schemas.openxmlformats.org/officeDocument/2006/relationships/tags" Target="../tags/tag640.xml"/><Relationship Id="rId14" Type="http://schemas.openxmlformats.org/officeDocument/2006/relationships/tags" Target="../tags/tag645.xml"/></Relationships>
</file>

<file path=ppt/slides/_rels/slide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7.jpeg"/><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slideLayout" Target="../slideLayouts/slideLayout7.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s>
</file>

<file path=ppt/slides/_rels/slide20.xml.rels><?xml version="1.0" encoding="UTF-8" standalone="yes"?>
<Relationships xmlns="http://schemas.openxmlformats.org/package/2006/relationships"><Relationship Id="rId13" Type="http://schemas.openxmlformats.org/officeDocument/2006/relationships/tags" Target="../tags/tag659.xml"/><Relationship Id="rId18" Type="http://schemas.openxmlformats.org/officeDocument/2006/relationships/tags" Target="../tags/tag664.xml"/><Relationship Id="rId26" Type="http://schemas.openxmlformats.org/officeDocument/2006/relationships/tags" Target="../tags/tag672.xml"/><Relationship Id="rId39" Type="http://schemas.openxmlformats.org/officeDocument/2006/relationships/tags" Target="../tags/tag685.xml"/><Relationship Id="rId21" Type="http://schemas.openxmlformats.org/officeDocument/2006/relationships/tags" Target="../tags/tag667.xml"/><Relationship Id="rId34" Type="http://schemas.openxmlformats.org/officeDocument/2006/relationships/tags" Target="../tags/tag680.xml"/><Relationship Id="rId42" Type="http://schemas.openxmlformats.org/officeDocument/2006/relationships/tags" Target="../tags/tag688.xml"/><Relationship Id="rId47" Type="http://schemas.openxmlformats.org/officeDocument/2006/relationships/tags" Target="../tags/tag693.xml"/><Relationship Id="rId50" Type="http://schemas.openxmlformats.org/officeDocument/2006/relationships/tags" Target="../tags/tag696.xml"/><Relationship Id="rId7" Type="http://schemas.openxmlformats.org/officeDocument/2006/relationships/tags" Target="../tags/tag653.xml"/><Relationship Id="rId2" Type="http://schemas.openxmlformats.org/officeDocument/2006/relationships/tags" Target="../tags/tag648.xml"/><Relationship Id="rId16" Type="http://schemas.openxmlformats.org/officeDocument/2006/relationships/tags" Target="../tags/tag662.xml"/><Relationship Id="rId29" Type="http://schemas.openxmlformats.org/officeDocument/2006/relationships/tags" Target="../tags/tag675.xml"/><Relationship Id="rId11" Type="http://schemas.openxmlformats.org/officeDocument/2006/relationships/tags" Target="../tags/tag657.xml"/><Relationship Id="rId24" Type="http://schemas.openxmlformats.org/officeDocument/2006/relationships/tags" Target="../tags/tag670.xml"/><Relationship Id="rId32" Type="http://schemas.openxmlformats.org/officeDocument/2006/relationships/tags" Target="../tags/tag678.xml"/><Relationship Id="rId37" Type="http://schemas.openxmlformats.org/officeDocument/2006/relationships/tags" Target="../tags/tag683.xml"/><Relationship Id="rId40" Type="http://schemas.openxmlformats.org/officeDocument/2006/relationships/tags" Target="../tags/tag686.xml"/><Relationship Id="rId45" Type="http://schemas.openxmlformats.org/officeDocument/2006/relationships/tags" Target="../tags/tag691.xml"/><Relationship Id="rId53" Type="http://schemas.openxmlformats.org/officeDocument/2006/relationships/slideLayout" Target="../slideLayouts/slideLayout7.xml"/><Relationship Id="rId5" Type="http://schemas.openxmlformats.org/officeDocument/2006/relationships/tags" Target="../tags/tag651.xml"/><Relationship Id="rId10" Type="http://schemas.openxmlformats.org/officeDocument/2006/relationships/tags" Target="../tags/tag656.xml"/><Relationship Id="rId19" Type="http://schemas.openxmlformats.org/officeDocument/2006/relationships/tags" Target="../tags/tag665.xml"/><Relationship Id="rId31" Type="http://schemas.openxmlformats.org/officeDocument/2006/relationships/tags" Target="../tags/tag677.xml"/><Relationship Id="rId44" Type="http://schemas.openxmlformats.org/officeDocument/2006/relationships/tags" Target="../tags/tag690.xml"/><Relationship Id="rId52" Type="http://schemas.openxmlformats.org/officeDocument/2006/relationships/tags" Target="../tags/tag698.xml"/><Relationship Id="rId4" Type="http://schemas.openxmlformats.org/officeDocument/2006/relationships/tags" Target="../tags/tag650.xml"/><Relationship Id="rId9" Type="http://schemas.openxmlformats.org/officeDocument/2006/relationships/tags" Target="../tags/tag655.xml"/><Relationship Id="rId14" Type="http://schemas.openxmlformats.org/officeDocument/2006/relationships/tags" Target="../tags/tag660.xml"/><Relationship Id="rId22" Type="http://schemas.openxmlformats.org/officeDocument/2006/relationships/tags" Target="../tags/tag668.xml"/><Relationship Id="rId27" Type="http://schemas.openxmlformats.org/officeDocument/2006/relationships/tags" Target="../tags/tag673.xml"/><Relationship Id="rId30" Type="http://schemas.openxmlformats.org/officeDocument/2006/relationships/tags" Target="../tags/tag676.xml"/><Relationship Id="rId35" Type="http://schemas.openxmlformats.org/officeDocument/2006/relationships/tags" Target="../tags/tag681.xml"/><Relationship Id="rId43" Type="http://schemas.openxmlformats.org/officeDocument/2006/relationships/tags" Target="../tags/tag689.xml"/><Relationship Id="rId48" Type="http://schemas.openxmlformats.org/officeDocument/2006/relationships/tags" Target="../tags/tag694.xml"/><Relationship Id="rId8" Type="http://schemas.openxmlformats.org/officeDocument/2006/relationships/tags" Target="../tags/tag654.xml"/><Relationship Id="rId51" Type="http://schemas.openxmlformats.org/officeDocument/2006/relationships/tags" Target="../tags/tag697.xml"/><Relationship Id="rId3" Type="http://schemas.openxmlformats.org/officeDocument/2006/relationships/tags" Target="../tags/tag649.xml"/><Relationship Id="rId12" Type="http://schemas.openxmlformats.org/officeDocument/2006/relationships/tags" Target="../tags/tag658.xml"/><Relationship Id="rId17" Type="http://schemas.openxmlformats.org/officeDocument/2006/relationships/tags" Target="../tags/tag663.xml"/><Relationship Id="rId25" Type="http://schemas.openxmlformats.org/officeDocument/2006/relationships/tags" Target="../tags/tag671.xml"/><Relationship Id="rId33" Type="http://schemas.openxmlformats.org/officeDocument/2006/relationships/tags" Target="../tags/tag679.xml"/><Relationship Id="rId38" Type="http://schemas.openxmlformats.org/officeDocument/2006/relationships/tags" Target="../tags/tag684.xml"/><Relationship Id="rId46" Type="http://schemas.openxmlformats.org/officeDocument/2006/relationships/tags" Target="../tags/tag692.xml"/><Relationship Id="rId20" Type="http://schemas.openxmlformats.org/officeDocument/2006/relationships/tags" Target="../tags/tag666.xml"/><Relationship Id="rId41" Type="http://schemas.openxmlformats.org/officeDocument/2006/relationships/tags" Target="../tags/tag687.xml"/><Relationship Id="rId54" Type="http://schemas.openxmlformats.org/officeDocument/2006/relationships/notesSlide" Target="../notesSlides/notesSlide17.xml"/><Relationship Id="rId1" Type="http://schemas.openxmlformats.org/officeDocument/2006/relationships/tags" Target="../tags/tag647.xml"/><Relationship Id="rId6" Type="http://schemas.openxmlformats.org/officeDocument/2006/relationships/tags" Target="../tags/tag652.xml"/><Relationship Id="rId15" Type="http://schemas.openxmlformats.org/officeDocument/2006/relationships/tags" Target="../tags/tag661.xml"/><Relationship Id="rId23" Type="http://schemas.openxmlformats.org/officeDocument/2006/relationships/tags" Target="../tags/tag669.xml"/><Relationship Id="rId28" Type="http://schemas.openxmlformats.org/officeDocument/2006/relationships/tags" Target="../tags/tag674.xml"/><Relationship Id="rId36" Type="http://schemas.openxmlformats.org/officeDocument/2006/relationships/tags" Target="../tags/tag682.xml"/><Relationship Id="rId49" Type="http://schemas.openxmlformats.org/officeDocument/2006/relationships/tags" Target="../tags/tag695.xml"/></Relationships>
</file>

<file path=ppt/slides/_rels/slide21.xml.rels><?xml version="1.0" encoding="UTF-8" standalone="yes"?>
<Relationships xmlns="http://schemas.openxmlformats.org/package/2006/relationships"><Relationship Id="rId8" Type="http://schemas.openxmlformats.org/officeDocument/2006/relationships/tags" Target="../tags/tag706.xml"/><Relationship Id="rId13" Type="http://schemas.openxmlformats.org/officeDocument/2006/relationships/tags" Target="../tags/tag711.xml"/><Relationship Id="rId18" Type="http://schemas.openxmlformats.org/officeDocument/2006/relationships/tags" Target="../tags/tag716.xml"/><Relationship Id="rId26" Type="http://schemas.openxmlformats.org/officeDocument/2006/relationships/image" Target="../media/image7.jpeg"/><Relationship Id="rId3" Type="http://schemas.openxmlformats.org/officeDocument/2006/relationships/tags" Target="../tags/tag701.xml"/><Relationship Id="rId21" Type="http://schemas.openxmlformats.org/officeDocument/2006/relationships/tags" Target="../tags/tag719.xml"/><Relationship Id="rId7" Type="http://schemas.openxmlformats.org/officeDocument/2006/relationships/tags" Target="../tags/tag705.xml"/><Relationship Id="rId12" Type="http://schemas.openxmlformats.org/officeDocument/2006/relationships/tags" Target="../tags/tag710.xml"/><Relationship Id="rId17" Type="http://schemas.openxmlformats.org/officeDocument/2006/relationships/tags" Target="../tags/tag715.xml"/><Relationship Id="rId25" Type="http://schemas.openxmlformats.org/officeDocument/2006/relationships/slideLayout" Target="../slideLayouts/slideLayout7.xml"/><Relationship Id="rId2" Type="http://schemas.openxmlformats.org/officeDocument/2006/relationships/tags" Target="../tags/tag700.xml"/><Relationship Id="rId16" Type="http://schemas.openxmlformats.org/officeDocument/2006/relationships/tags" Target="../tags/tag714.xml"/><Relationship Id="rId20" Type="http://schemas.openxmlformats.org/officeDocument/2006/relationships/tags" Target="../tags/tag718.xml"/><Relationship Id="rId1" Type="http://schemas.openxmlformats.org/officeDocument/2006/relationships/tags" Target="../tags/tag699.xml"/><Relationship Id="rId6" Type="http://schemas.openxmlformats.org/officeDocument/2006/relationships/tags" Target="../tags/tag704.xml"/><Relationship Id="rId11" Type="http://schemas.openxmlformats.org/officeDocument/2006/relationships/tags" Target="../tags/tag709.xml"/><Relationship Id="rId24" Type="http://schemas.openxmlformats.org/officeDocument/2006/relationships/tags" Target="../tags/tag722.xml"/><Relationship Id="rId5" Type="http://schemas.openxmlformats.org/officeDocument/2006/relationships/tags" Target="../tags/tag703.xml"/><Relationship Id="rId15" Type="http://schemas.openxmlformats.org/officeDocument/2006/relationships/tags" Target="../tags/tag713.xml"/><Relationship Id="rId23" Type="http://schemas.openxmlformats.org/officeDocument/2006/relationships/tags" Target="../tags/tag721.xml"/><Relationship Id="rId10" Type="http://schemas.openxmlformats.org/officeDocument/2006/relationships/tags" Target="../tags/tag708.xml"/><Relationship Id="rId19" Type="http://schemas.openxmlformats.org/officeDocument/2006/relationships/tags" Target="../tags/tag717.xml"/><Relationship Id="rId4" Type="http://schemas.openxmlformats.org/officeDocument/2006/relationships/tags" Target="../tags/tag702.xml"/><Relationship Id="rId9" Type="http://schemas.openxmlformats.org/officeDocument/2006/relationships/tags" Target="../tags/tag707.xml"/><Relationship Id="rId14" Type="http://schemas.openxmlformats.org/officeDocument/2006/relationships/tags" Target="../tags/tag712.xml"/><Relationship Id="rId22" Type="http://schemas.openxmlformats.org/officeDocument/2006/relationships/tags" Target="../tags/tag720.xml"/></Relationships>
</file>

<file path=ppt/slides/_rels/slide22.xml.rels><?xml version="1.0" encoding="UTF-8" standalone="yes"?>
<Relationships xmlns="http://schemas.openxmlformats.org/package/2006/relationships"><Relationship Id="rId26" Type="http://schemas.openxmlformats.org/officeDocument/2006/relationships/tags" Target="../tags/tag748.xml"/><Relationship Id="rId21" Type="http://schemas.openxmlformats.org/officeDocument/2006/relationships/tags" Target="../tags/tag743.xml"/><Relationship Id="rId42" Type="http://schemas.openxmlformats.org/officeDocument/2006/relationships/tags" Target="../tags/tag764.xml"/><Relationship Id="rId47" Type="http://schemas.openxmlformats.org/officeDocument/2006/relationships/tags" Target="../tags/tag769.xml"/><Relationship Id="rId63" Type="http://schemas.openxmlformats.org/officeDocument/2006/relationships/tags" Target="../tags/tag785.xml"/><Relationship Id="rId68" Type="http://schemas.openxmlformats.org/officeDocument/2006/relationships/tags" Target="../tags/tag790.xml"/><Relationship Id="rId16" Type="http://schemas.openxmlformats.org/officeDocument/2006/relationships/tags" Target="../tags/tag738.xml"/><Relationship Id="rId11" Type="http://schemas.openxmlformats.org/officeDocument/2006/relationships/tags" Target="../tags/tag733.xml"/><Relationship Id="rId32" Type="http://schemas.openxmlformats.org/officeDocument/2006/relationships/tags" Target="../tags/tag754.xml"/><Relationship Id="rId37" Type="http://schemas.openxmlformats.org/officeDocument/2006/relationships/tags" Target="../tags/tag759.xml"/><Relationship Id="rId53" Type="http://schemas.openxmlformats.org/officeDocument/2006/relationships/tags" Target="../tags/tag775.xml"/><Relationship Id="rId58" Type="http://schemas.openxmlformats.org/officeDocument/2006/relationships/tags" Target="../tags/tag780.xml"/><Relationship Id="rId74" Type="http://schemas.openxmlformats.org/officeDocument/2006/relationships/tags" Target="../tags/tag796.xml"/><Relationship Id="rId79" Type="http://schemas.openxmlformats.org/officeDocument/2006/relationships/notesSlide" Target="../notesSlides/notesSlide18.xml"/><Relationship Id="rId5" Type="http://schemas.openxmlformats.org/officeDocument/2006/relationships/tags" Target="../tags/tag727.xml"/><Relationship Id="rId61" Type="http://schemas.openxmlformats.org/officeDocument/2006/relationships/tags" Target="../tags/tag783.xml"/><Relationship Id="rId19" Type="http://schemas.openxmlformats.org/officeDocument/2006/relationships/tags" Target="../tags/tag741.xml"/><Relationship Id="rId14" Type="http://schemas.openxmlformats.org/officeDocument/2006/relationships/tags" Target="../tags/tag736.xml"/><Relationship Id="rId22" Type="http://schemas.openxmlformats.org/officeDocument/2006/relationships/tags" Target="../tags/tag744.xml"/><Relationship Id="rId27" Type="http://schemas.openxmlformats.org/officeDocument/2006/relationships/tags" Target="../tags/tag749.xml"/><Relationship Id="rId30" Type="http://schemas.openxmlformats.org/officeDocument/2006/relationships/tags" Target="../tags/tag752.xml"/><Relationship Id="rId35" Type="http://schemas.openxmlformats.org/officeDocument/2006/relationships/tags" Target="../tags/tag757.xml"/><Relationship Id="rId43" Type="http://schemas.openxmlformats.org/officeDocument/2006/relationships/tags" Target="../tags/tag765.xml"/><Relationship Id="rId48" Type="http://schemas.openxmlformats.org/officeDocument/2006/relationships/tags" Target="../tags/tag770.xml"/><Relationship Id="rId56" Type="http://schemas.openxmlformats.org/officeDocument/2006/relationships/tags" Target="../tags/tag778.xml"/><Relationship Id="rId64" Type="http://schemas.openxmlformats.org/officeDocument/2006/relationships/tags" Target="../tags/tag786.xml"/><Relationship Id="rId69" Type="http://schemas.openxmlformats.org/officeDocument/2006/relationships/tags" Target="../tags/tag791.xml"/><Relationship Id="rId77" Type="http://schemas.openxmlformats.org/officeDocument/2006/relationships/tags" Target="../tags/tag799.xml"/><Relationship Id="rId8" Type="http://schemas.openxmlformats.org/officeDocument/2006/relationships/tags" Target="../tags/tag730.xml"/><Relationship Id="rId51" Type="http://schemas.openxmlformats.org/officeDocument/2006/relationships/tags" Target="../tags/tag773.xml"/><Relationship Id="rId72" Type="http://schemas.openxmlformats.org/officeDocument/2006/relationships/tags" Target="../tags/tag794.xml"/><Relationship Id="rId80" Type="http://schemas.openxmlformats.org/officeDocument/2006/relationships/image" Target="../media/image9.png"/><Relationship Id="rId3" Type="http://schemas.openxmlformats.org/officeDocument/2006/relationships/tags" Target="../tags/tag725.xml"/><Relationship Id="rId12" Type="http://schemas.openxmlformats.org/officeDocument/2006/relationships/tags" Target="../tags/tag734.xml"/><Relationship Id="rId17" Type="http://schemas.openxmlformats.org/officeDocument/2006/relationships/tags" Target="../tags/tag739.xml"/><Relationship Id="rId25" Type="http://schemas.openxmlformats.org/officeDocument/2006/relationships/tags" Target="../tags/tag747.xml"/><Relationship Id="rId33" Type="http://schemas.openxmlformats.org/officeDocument/2006/relationships/tags" Target="../tags/tag755.xml"/><Relationship Id="rId38" Type="http://schemas.openxmlformats.org/officeDocument/2006/relationships/tags" Target="../tags/tag760.xml"/><Relationship Id="rId46" Type="http://schemas.openxmlformats.org/officeDocument/2006/relationships/tags" Target="../tags/tag768.xml"/><Relationship Id="rId59" Type="http://schemas.openxmlformats.org/officeDocument/2006/relationships/tags" Target="../tags/tag781.xml"/><Relationship Id="rId67" Type="http://schemas.openxmlformats.org/officeDocument/2006/relationships/tags" Target="../tags/tag789.xml"/><Relationship Id="rId20" Type="http://schemas.openxmlformats.org/officeDocument/2006/relationships/tags" Target="../tags/tag742.xml"/><Relationship Id="rId41" Type="http://schemas.openxmlformats.org/officeDocument/2006/relationships/tags" Target="../tags/tag763.xml"/><Relationship Id="rId54" Type="http://schemas.openxmlformats.org/officeDocument/2006/relationships/tags" Target="../tags/tag776.xml"/><Relationship Id="rId62" Type="http://schemas.openxmlformats.org/officeDocument/2006/relationships/tags" Target="../tags/tag784.xml"/><Relationship Id="rId70" Type="http://schemas.openxmlformats.org/officeDocument/2006/relationships/tags" Target="../tags/tag792.xml"/><Relationship Id="rId75" Type="http://schemas.openxmlformats.org/officeDocument/2006/relationships/tags" Target="../tags/tag797.xml"/><Relationship Id="rId1" Type="http://schemas.openxmlformats.org/officeDocument/2006/relationships/tags" Target="../tags/tag723.xml"/><Relationship Id="rId6" Type="http://schemas.openxmlformats.org/officeDocument/2006/relationships/tags" Target="../tags/tag728.xml"/><Relationship Id="rId15" Type="http://schemas.openxmlformats.org/officeDocument/2006/relationships/tags" Target="../tags/tag737.xml"/><Relationship Id="rId23" Type="http://schemas.openxmlformats.org/officeDocument/2006/relationships/tags" Target="../tags/tag745.xml"/><Relationship Id="rId28" Type="http://schemas.openxmlformats.org/officeDocument/2006/relationships/tags" Target="../tags/tag750.xml"/><Relationship Id="rId36" Type="http://schemas.openxmlformats.org/officeDocument/2006/relationships/tags" Target="../tags/tag758.xml"/><Relationship Id="rId49" Type="http://schemas.openxmlformats.org/officeDocument/2006/relationships/tags" Target="../tags/tag771.xml"/><Relationship Id="rId57" Type="http://schemas.openxmlformats.org/officeDocument/2006/relationships/tags" Target="../tags/tag779.xml"/><Relationship Id="rId10" Type="http://schemas.openxmlformats.org/officeDocument/2006/relationships/tags" Target="../tags/tag732.xml"/><Relationship Id="rId31" Type="http://schemas.openxmlformats.org/officeDocument/2006/relationships/tags" Target="../tags/tag753.xml"/><Relationship Id="rId44" Type="http://schemas.openxmlformats.org/officeDocument/2006/relationships/tags" Target="../tags/tag766.xml"/><Relationship Id="rId52" Type="http://schemas.openxmlformats.org/officeDocument/2006/relationships/tags" Target="../tags/tag774.xml"/><Relationship Id="rId60" Type="http://schemas.openxmlformats.org/officeDocument/2006/relationships/tags" Target="../tags/tag782.xml"/><Relationship Id="rId65" Type="http://schemas.openxmlformats.org/officeDocument/2006/relationships/tags" Target="../tags/tag787.xml"/><Relationship Id="rId73" Type="http://schemas.openxmlformats.org/officeDocument/2006/relationships/tags" Target="../tags/tag795.xml"/><Relationship Id="rId78" Type="http://schemas.openxmlformats.org/officeDocument/2006/relationships/slideLayout" Target="../slideLayouts/slideLayout7.xml"/><Relationship Id="rId81" Type="http://schemas.openxmlformats.org/officeDocument/2006/relationships/image" Target="../media/image10.jpeg"/><Relationship Id="rId4" Type="http://schemas.openxmlformats.org/officeDocument/2006/relationships/tags" Target="../tags/tag726.xml"/><Relationship Id="rId9" Type="http://schemas.openxmlformats.org/officeDocument/2006/relationships/tags" Target="../tags/tag731.xml"/><Relationship Id="rId13" Type="http://schemas.openxmlformats.org/officeDocument/2006/relationships/tags" Target="../tags/tag735.xml"/><Relationship Id="rId18" Type="http://schemas.openxmlformats.org/officeDocument/2006/relationships/tags" Target="../tags/tag740.xml"/><Relationship Id="rId39" Type="http://schemas.openxmlformats.org/officeDocument/2006/relationships/tags" Target="../tags/tag761.xml"/><Relationship Id="rId34" Type="http://schemas.openxmlformats.org/officeDocument/2006/relationships/tags" Target="../tags/tag756.xml"/><Relationship Id="rId50" Type="http://schemas.openxmlformats.org/officeDocument/2006/relationships/tags" Target="../tags/tag772.xml"/><Relationship Id="rId55" Type="http://schemas.openxmlformats.org/officeDocument/2006/relationships/tags" Target="../tags/tag777.xml"/><Relationship Id="rId76" Type="http://schemas.openxmlformats.org/officeDocument/2006/relationships/tags" Target="../tags/tag798.xml"/><Relationship Id="rId7" Type="http://schemas.openxmlformats.org/officeDocument/2006/relationships/tags" Target="../tags/tag729.xml"/><Relationship Id="rId71" Type="http://schemas.openxmlformats.org/officeDocument/2006/relationships/tags" Target="../tags/tag793.xml"/><Relationship Id="rId2" Type="http://schemas.openxmlformats.org/officeDocument/2006/relationships/tags" Target="../tags/tag724.xml"/><Relationship Id="rId29" Type="http://schemas.openxmlformats.org/officeDocument/2006/relationships/tags" Target="../tags/tag751.xml"/><Relationship Id="rId24" Type="http://schemas.openxmlformats.org/officeDocument/2006/relationships/tags" Target="../tags/tag746.xml"/><Relationship Id="rId40" Type="http://schemas.openxmlformats.org/officeDocument/2006/relationships/tags" Target="../tags/tag762.xml"/><Relationship Id="rId45" Type="http://schemas.openxmlformats.org/officeDocument/2006/relationships/tags" Target="../tags/tag767.xml"/><Relationship Id="rId66" Type="http://schemas.openxmlformats.org/officeDocument/2006/relationships/tags" Target="../tags/tag788.xml"/></Relationships>
</file>

<file path=ppt/slides/_rels/slide23.xml.rels><?xml version="1.0" encoding="UTF-8" standalone="yes"?>
<Relationships xmlns="http://schemas.openxmlformats.org/package/2006/relationships"><Relationship Id="rId13" Type="http://schemas.openxmlformats.org/officeDocument/2006/relationships/tags" Target="../tags/tag812.xml"/><Relationship Id="rId18" Type="http://schemas.openxmlformats.org/officeDocument/2006/relationships/tags" Target="../tags/tag817.xml"/><Relationship Id="rId26" Type="http://schemas.openxmlformats.org/officeDocument/2006/relationships/tags" Target="../tags/tag825.xml"/><Relationship Id="rId39" Type="http://schemas.openxmlformats.org/officeDocument/2006/relationships/tags" Target="../tags/tag838.xml"/><Relationship Id="rId21" Type="http://schemas.openxmlformats.org/officeDocument/2006/relationships/tags" Target="../tags/tag820.xml"/><Relationship Id="rId34" Type="http://schemas.openxmlformats.org/officeDocument/2006/relationships/tags" Target="../tags/tag833.xml"/><Relationship Id="rId42" Type="http://schemas.openxmlformats.org/officeDocument/2006/relationships/tags" Target="../tags/tag841.xml"/><Relationship Id="rId47" Type="http://schemas.openxmlformats.org/officeDocument/2006/relationships/tags" Target="../tags/tag846.xml"/><Relationship Id="rId50" Type="http://schemas.openxmlformats.org/officeDocument/2006/relationships/tags" Target="../tags/tag849.xml"/><Relationship Id="rId7" Type="http://schemas.openxmlformats.org/officeDocument/2006/relationships/tags" Target="../tags/tag806.xml"/><Relationship Id="rId2" Type="http://schemas.openxmlformats.org/officeDocument/2006/relationships/tags" Target="../tags/tag801.xml"/><Relationship Id="rId16" Type="http://schemas.openxmlformats.org/officeDocument/2006/relationships/tags" Target="../tags/tag815.xml"/><Relationship Id="rId29" Type="http://schemas.openxmlformats.org/officeDocument/2006/relationships/tags" Target="../tags/tag828.xml"/><Relationship Id="rId11" Type="http://schemas.openxmlformats.org/officeDocument/2006/relationships/tags" Target="../tags/tag810.xml"/><Relationship Id="rId24" Type="http://schemas.openxmlformats.org/officeDocument/2006/relationships/tags" Target="../tags/tag823.xml"/><Relationship Id="rId32" Type="http://schemas.openxmlformats.org/officeDocument/2006/relationships/tags" Target="../tags/tag831.xml"/><Relationship Id="rId37" Type="http://schemas.openxmlformats.org/officeDocument/2006/relationships/tags" Target="../tags/tag836.xml"/><Relationship Id="rId40" Type="http://schemas.openxmlformats.org/officeDocument/2006/relationships/tags" Target="../tags/tag839.xml"/><Relationship Id="rId45" Type="http://schemas.openxmlformats.org/officeDocument/2006/relationships/tags" Target="../tags/tag844.xml"/><Relationship Id="rId53" Type="http://schemas.openxmlformats.org/officeDocument/2006/relationships/slideLayout" Target="../slideLayouts/slideLayout7.xml"/><Relationship Id="rId5" Type="http://schemas.openxmlformats.org/officeDocument/2006/relationships/tags" Target="../tags/tag804.xml"/><Relationship Id="rId10" Type="http://schemas.openxmlformats.org/officeDocument/2006/relationships/tags" Target="../tags/tag809.xml"/><Relationship Id="rId19" Type="http://schemas.openxmlformats.org/officeDocument/2006/relationships/tags" Target="../tags/tag818.xml"/><Relationship Id="rId31" Type="http://schemas.openxmlformats.org/officeDocument/2006/relationships/tags" Target="../tags/tag830.xml"/><Relationship Id="rId44" Type="http://schemas.openxmlformats.org/officeDocument/2006/relationships/tags" Target="../tags/tag843.xml"/><Relationship Id="rId52" Type="http://schemas.openxmlformats.org/officeDocument/2006/relationships/tags" Target="../tags/tag851.xml"/><Relationship Id="rId4" Type="http://schemas.openxmlformats.org/officeDocument/2006/relationships/tags" Target="../tags/tag803.xml"/><Relationship Id="rId9" Type="http://schemas.openxmlformats.org/officeDocument/2006/relationships/tags" Target="../tags/tag808.xml"/><Relationship Id="rId14" Type="http://schemas.openxmlformats.org/officeDocument/2006/relationships/tags" Target="../tags/tag813.xml"/><Relationship Id="rId22" Type="http://schemas.openxmlformats.org/officeDocument/2006/relationships/tags" Target="../tags/tag821.xml"/><Relationship Id="rId27" Type="http://schemas.openxmlformats.org/officeDocument/2006/relationships/tags" Target="../tags/tag826.xml"/><Relationship Id="rId30" Type="http://schemas.openxmlformats.org/officeDocument/2006/relationships/tags" Target="../tags/tag829.xml"/><Relationship Id="rId35" Type="http://schemas.openxmlformats.org/officeDocument/2006/relationships/tags" Target="../tags/tag834.xml"/><Relationship Id="rId43" Type="http://schemas.openxmlformats.org/officeDocument/2006/relationships/tags" Target="../tags/tag842.xml"/><Relationship Id="rId48" Type="http://schemas.openxmlformats.org/officeDocument/2006/relationships/tags" Target="../tags/tag847.xml"/><Relationship Id="rId8" Type="http://schemas.openxmlformats.org/officeDocument/2006/relationships/tags" Target="../tags/tag807.xml"/><Relationship Id="rId51" Type="http://schemas.openxmlformats.org/officeDocument/2006/relationships/tags" Target="../tags/tag850.xml"/><Relationship Id="rId3" Type="http://schemas.openxmlformats.org/officeDocument/2006/relationships/tags" Target="../tags/tag802.xml"/><Relationship Id="rId12" Type="http://schemas.openxmlformats.org/officeDocument/2006/relationships/tags" Target="../tags/tag811.xml"/><Relationship Id="rId17" Type="http://schemas.openxmlformats.org/officeDocument/2006/relationships/tags" Target="../tags/tag816.xml"/><Relationship Id="rId25" Type="http://schemas.openxmlformats.org/officeDocument/2006/relationships/tags" Target="../tags/tag824.xml"/><Relationship Id="rId33" Type="http://schemas.openxmlformats.org/officeDocument/2006/relationships/tags" Target="../tags/tag832.xml"/><Relationship Id="rId38" Type="http://schemas.openxmlformats.org/officeDocument/2006/relationships/tags" Target="../tags/tag837.xml"/><Relationship Id="rId46" Type="http://schemas.openxmlformats.org/officeDocument/2006/relationships/tags" Target="../tags/tag845.xml"/><Relationship Id="rId20" Type="http://schemas.openxmlformats.org/officeDocument/2006/relationships/tags" Target="../tags/tag819.xml"/><Relationship Id="rId41" Type="http://schemas.openxmlformats.org/officeDocument/2006/relationships/tags" Target="../tags/tag840.xml"/><Relationship Id="rId54" Type="http://schemas.openxmlformats.org/officeDocument/2006/relationships/notesSlide" Target="../notesSlides/notesSlide19.xml"/><Relationship Id="rId1" Type="http://schemas.openxmlformats.org/officeDocument/2006/relationships/tags" Target="../tags/tag800.xml"/><Relationship Id="rId6" Type="http://schemas.openxmlformats.org/officeDocument/2006/relationships/tags" Target="../tags/tag805.xml"/><Relationship Id="rId15" Type="http://schemas.openxmlformats.org/officeDocument/2006/relationships/tags" Target="../tags/tag814.xml"/><Relationship Id="rId23" Type="http://schemas.openxmlformats.org/officeDocument/2006/relationships/tags" Target="../tags/tag822.xml"/><Relationship Id="rId28" Type="http://schemas.openxmlformats.org/officeDocument/2006/relationships/tags" Target="../tags/tag827.xml"/><Relationship Id="rId36" Type="http://schemas.openxmlformats.org/officeDocument/2006/relationships/tags" Target="../tags/tag835.xml"/><Relationship Id="rId49" Type="http://schemas.openxmlformats.org/officeDocument/2006/relationships/tags" Target="../tags/tag848.xml"/></Relationships>
</file>

<file path=ppt/slides/_rels/slide24.xml.rels><?xml version="1.0" encoding="UTF-8" standalone="yes"?>
<Relationships xmlns="http://schemas.openxmlformats.org/package/2006/relationships"><Relationship Id="rId13" Type="http://schemas.openxmlformats.org/officeDocument/2006/relationships/tags" Target="../tags/tag864.xml"/><Relationship Id="rId18" Type="http://schemas.openxmlformats.org/officeDocument/2006/relationships/tags" Target="../tags/tag869.xml"/><Relationship Id="rId26" Type="http://schemas.openxmlformats.org/officeDocument/2006/relationships/tags" Target="../tags/tag877.xml"/><Relationship Id="rId39" Type="http://schemas.openxmlformats.org/officeDocument/2006/relationships/tags" Target="../tags/tag890.xml"/><Relationship Id="rId21" Type="http://schemas.openxmlformats.org/officeDocument/2006/relationships/tags" Target="../tags/tag872.xml"/><Relationship Id="rId34" Type="http://schemas.openxmlformats.org/officeDocument/2006/relationships/tags" Target="../tags/tag885.xml"/><Relationship Id="rId42" Type="http://schemas.openxmlformats.org/officeDocument/2006/relationships/tags" Target="../tags/tag893.xml"/><Relationship Id="rId47" Type="http://schemas.openxmlformats.org/officeDocument/2006/relationships/tags" Target="../tags/tag898.xml"/><Relationship Id="rId50" Type="http://schemas.openxmlformats.org/officeDocument/2006/relationships/tags" Target="../tags/tag901.xml"/><Relationship Id="rId55" Type="http://schemas.openxmlformats.org/officeDocument/2006/relationships/image" Target="../media/image18.png"/><Relationship Id="rId7" Type="http://schemas.openxmlformats.org/officeDocument/2006/relationships/tags" Target="../tags/tag858.xml"/><Relationship Id="rId2" Type="http://schemas.openxmlformats.org/officeDocument/2006/relationships/tags" Target="../tags/tag853.xml"/><Relationship Id="rId16" Type="http://schemas.openxmlformats.org/officeDocument/2006/relationships/tags" Target="../tags/tag867.xml"/><Relationship Id="rId29" Type="http://schemas.openxmlformats.org/officeDocument/2006/relationships/tags" Target="../tags/tag880.xml"/><Relationship Id="rId11" Type="http://schemas.openxmlformats.org/officeDocument/2006/relationships/tags" Target="../tags/tag862.xml"/><Relationship Id="rId24" Type="http://schemas.openxmlformats.org/officeDocument/2006/relationships/tags" Target="../tags/tag875.xml"/><Relationship Id="rId32" Type="http://schemas.openxmlformats.org/officeDocument/2006/relationships/tags" Target="../tags/tag883.xml"/><Relationship Id="rId37" Type="http://schemas.openxmlformats.org/officeDocument/2006/relationships/tags" Target="../tags/tag888.xml"/><Relationship Id="rId40" Type="http://schemas.openxmlformats.org/officeDocument/2006/relationships/tags" Target="../tags/tag891.xml"/><Relationship Id="rId45" Type="http://schemas.openxmlformats.org/officeDocument/2006/relationships/tags" Target="../tags/tag896.xml"/><Relationship Id="rId53" Type="http://schemas.openxmlformats.org/officeDocument/2006/relationships/slideLayout" Target="../slideLayouts/slideLayout7.xml"/><Relationship Id="rId5" Type="http://schemas.openxmlformats.org/officeDocument/2006/relationships/tags" Target="../tags/tag856.xml"/><Relationship Id="rId10" Type="http://schemas.openxmlformats.org/officeDocument/2006/relationships/tags" Target="../tags/tag861.xml"/><Relationship Id="rId19" Type="http://schemas.openxmlformats.org/officeDocument/2006/relationships/tags" Target="../tags/tag870.xml"/><Relationship Id="rId31" Type="http://schemas.openxmlformats.org/officeDocument/2006/relationships/tags" Target="../tags/tag882.xml"/><Relationship Id="rId44" Type="http://schemas.openxmlformats.org/officeDocument/2006/relationships/tags" Target="../tags/tag895.xml"/><Relationship Id="rId52" Type="http://schemas.openxmlformats.org/officeDocument/2006/relationships/tags" Target="../tags/tag903.xml"/><Relationship Id="rId4" Type="http://schemas.openxmlformats.org/officeDocument/2006/relationships/tags" Target="../tags/tag855.xml"/><Relationship Id="rId9" Type="http://schemas.openxmlformats.org/officeDocument/2006/relationships/tags" Target="../tags/tag860.xml"/><Relationship Id="rId14" Type="http://schemas.openxmlformats.org/officeDocument/2006/relationships/tags" Target="../tags/tag865.xml"/><Relationship Id="rId22" Type="http://schemas.openxmlformats.org/officeDocument/2006/relationships/tags" Target="../tags/tag873.xml"/><Relationship Id="rId27" Type="http://schemas.openxmlformats.org/officeDocument/2006/relationships/tags" Target="../tags/tag878.xml"/><Relationship Id="rId30" Type="http://schemas.openxmlformats.org/officeDocument/2006/relationships/tags" Target="../tags/tag881.xml"/><Relationship Id="rId35" Type="http://schemas.openxmlformats.org/officeDocument/2006/relationships/tags" Target="../tags/tag886.xml"/><Relationship Id="rId43" Type="http://schemas.openxmlformats.org/officeDocument/2006/relationships/tags" Target="../tags/tag894.xml"/><Relationship Id="rId48" Type="http://schemas.openxmlformats.org/officeDocument/2006/relationships/tags" Target="../tags/tag899.xml"/><Relationship Id="rId56" Type="http://schemas.openxmlformats.org/officeDocument/2006/relationships/image" Target="../media/image19.png"/><Relationship Id="rId8" Type="http://schemas.openxmlformats.org/officeDocument/2006/relationships/tags" Target="../tags/tag859.xml"/><Relationship Id="rId51" Type="http://schemas.openxmlformats.org/officeDocument/2006/relationships/tags" Target="../tags/tag902.xml"/><Relationship Id="rId3" Type="http://schemas.openxmlformats.org/officeDocument/2006/relationships/tags" Target="../tags/tag854.xml"/><Relationship Id="rId12" Type="http://schemas.openxmlformats.org/officeDocument/2006/relationships/tags" Target="../tags/tag863.xml"/><Relationship Id="rId17" Type="http://schemas.openxmlformats.org/officeDocument/2006/relationships/tags" Target="../tags/tag868.xml"/><Relationship Id="rId25" Type="http://schemas.openxmlformats.org/officeDocument/2006/relationships/tags" Target="../tags/tag876.xml"/><Relationship Id="rId33" Type="http://schemas.openxmlformats.org/officeDocument/2006/relationships/tags" Target="../tags/tag884.xml"/><Relationship Id="rId38" Type="http://schemas.openxmlformats.org/officeDocument/2006/relationships/tags" Target="../tags/tag889.xml"/><Relationship Id="rId46" Type="http://schemas.openxmlformats.org/officeDocument/2006/relationships/tags" Target="../tags/tag897.xml"/><Relationship Id="rId20" Type="http://schemas.openxmlformats.org/officeDocument/2006/relationships/tags" Target="../tags/tag871.xml"/><Relationship Id="rId41" Type="http://schemas.openxmlformats.org/officeDocument/2006/relationships/tags" Target="../tags/tag892.xml"/><Relationship Id="rId54" Type="http://schemas.openxmlformats.org/officeDocument/2006/relationships/notesSlide" Target="../notesSlides/notesSlide20.xml"/><Relationship Id="rId1" Type="http://schemas.openxmlformats.org/officeDocument/2006/relationships/tags" Target="../tags/tag852.xml"/><Relationship Id="rId6" Type="http://schemas.openxmlformats.org/officeDocument/2006/relationships/tags" Target="../tags/tag857.xml"/><Relationship Id="rId15" Type="http://schemas.openxmlformats.org/officeDocument/2006/relationships/tags" Target="../tags/tag866.xml"/><Relationship Id="rId23" Type="http://schemas.openxmlformats.org/officeDocument/2006/relationships/tags" Target="../tags/tag874.xml"/><Relationship Id="rId28" Type="http://schemas.openxmlformats.org/officeDocument/2006/relationships/tags" Target="../tags/tag879.xml"/><Relationship Id="rId36" Type="http://schemas.openxmlformats.org/officeDocument/2006/relationships/tags" Target="../tags/tag887.xml"/><Relationship Id="rId49" Type="http://schemas.openxmlformats.org/officeDocument/2006/relationships/tags" Target="../tags/tag900.xml"/></Relationships>
</file>

<file path=ppt/slides/_rels/slide25.xml.rels><?xml version="1.0" encoding="UTF-8" standalone="yes"?>
<Relationships xmlns="http://schemas.openxmlformats.org/package/2006/relationships"><Relationship Id="rId13" Type="http://schemas.openxmlformats.org/officeDocument/2006/relationships/tags" Target="../tags/tag916.xml"/><Relationship Id="rId18" Type="http://schemas.openxmlformats.org/officeDocument/2006/relationships/tags" Target="../tags/tag921.xml"/><Relationship Id="rId26" Type="http://schemas.openxmlformats.org/officeDocument/2006/relationships/tags" Target="../tags/tag929.xml"/><Relationship Id="rId39" Type="http://schemas.openxmlformats.org/officeDocument/2006/relationships/tags" Target="../tags/tag942.xml"/><Relationship Id="rId21" Type="http://schemas.openxmlformats.org/officeDocument/2006/relationships/tags" Target="../tags/tag924.xml"/><Relationship Id="rId34" Type="http://schemas.openxmlformats.org/officeDocument/2006/relationships/tags" Target="../tags/tag937.xml"/><Relationship Id="rId42" Type="http://schemas.openxmlformats.org/officeDocument/2006/relationships/tags" Target="../tags/tag945.xml"/><Relationship Id="rId47" Type="http://schemas.openxmlformats.org/officeDocument/2006/relationships/tags" Target="../tags/tag950.xml"/><Relationship Id="rId50" Type="http://schemas.openxmlformats.org/officeDocument/2006/relationships/tags" Target="../tags/tag953.xml"/><Relationship Id="rId55" Type="http://schemas.openxmlformats.org/officeDocument/2006/relationships/image" Target="../media/image18.png"/><Relationship Id="rId7" Type="http://schemas.openxmlformats.org/officeDocument/2006/relationships/tags" Target="../tags/tag910.xml"/><Relationship Id="rId2" Type="http://schemas.openxmlformats.org/officeDocument/2006/relationships/tags" Target="../tags/tag905.xml"/><Relationship Id="rId16" Type="http://schemas.openxmlformats.org/officeDocument/2006/relationships/tags" Target="../tags/tag919.xml"/><Relationship Id="rId29" Type="http://schemas.openxmlformats.org/officeDocument/2006/relationships/tags" Target="../tags/tag932.xml"/><Relationship Id="rId11" Type="http://schemas.openxmlformats.org/officeDocument/2006/relationships/tags" Target="../tags/tag914.xml"/><Relationship Id="rId24" Type="http://schemas.openxmlformats.org/officeDocument/2006/relationships/tags" Target="../tags/tag927.xml"/><Relationship Id="rId32" Type="http://schemas.openxmlformats.org/officeDocument/2006/relationships/tags" Target="../tags/tag935.xml"/><Relationship Id="rId37" Type="http://schemas.openxmlformats.org/officeDocument/2006/relationships/tags" Target="../tags/tag940.xml"/><Relationship Id="rId40" Type="http://schemas.openxmlformats.org/officeDocument/2006/relationships/tags" Target="../tags/tag943.xml"/><Relationship Id="rId45" Type="http://schemas.openxmlformats.org/officeDocument/2006/relationships/tags" Target="../tags/tag948.xml"/><Relationship Id="rId53" Type="http://schemas.openxmlformats.org/officeDocument/2006/relationships/slideLayout" Target="../slideLayouts/slideLayout7.xml"/><Relationship Id="rId5" Type="http://schemas.openxmlformats.org/officeDocument/2006/relationships/tags" Target="../tags/tag908.xml"/><Relationship Id="rId10" Type="http://schemas.openxmlformats.org/officeDocument/2006/relationships/tags" Target="../tags/tag913.xml"/><Relationship Id="rId19" Type="http://schemas.openxmlformats.org/officeDocument/2006/relationships/tags" Target="../tags/tag922.xml"/><Relationship Id="rId31" Type="http://schemas.openxmlformats.org/officeDocument/2006/relationships/tags" Target="../tags/tag934.xml"/><Relationship Id="rId44" Type="http://schemas.openxmlformats.org/officeDocument/2006/relationships/tags" Target="../tags/tag947.xml"/><Relationship Id="rId52" Type="http://schemas.openxmlformats.org/officeDocument/2006/relationships/tags" Target="../tags/tag955.xml"/><Relationship Id="rId4" Type="http://schemas.openxmlformats.org/officeDocument/2006/relationships/tags" Target="../tags/tag907.xml"/><Relationship Id="rId9" Type="http://schemas.openxmlformats.org/officeDocument/2006/relationships/tags" Target="../tags/tag912.xml"/><Relationship Id="rId14" Type="http://schemas.openxmlformats.org/officeDocument/2006/relationships/tags" Target="../tags/tag917.xml"/><Relationship Id="rId22" Type="http://schemas.openxmlformats.org/officeDocument/2006/relationships/tags" Target="../tags/tag925.xml"/><Relationship Id="rId27" Type="http://schemas.openxmlformats.org/officeDocument/2006/relationships/tags" Target="../tags/tag930.xml"/><Relationship Id="rId30" Type="http://schemas.openxmlformats.org/officeDocument/2006/relationships/tags" Target="../tags/tag933.xml"/><Relationship Id="rId35" Type="http://schemas.openxmlformats.org/officeDocument/2006/relationships/tags" Target="../tags/tag938.xml"/><Relationship Id="rId43" Type="http://schemas.openxmlformats.org/officeDocument/2006/relationships/tags" Target="../tags/tag946.xml"/><Relationship Id="rId48" Type="http://schemas.openxmlformats.org/officeDocument/2006/relationships/tags" Target="../tags/tag951.xml"/><Relationship Id="rId56" Type="http://schemas.openxmlformats.org/officeDocument/2006/relationships/image" Target="../media/image20.png"/><Relationship Id="rId8" Type="http://schemas.openxmlformats.org/officeDocument/2006/relationships/tags" Target="../tags/tag911.xml"/><Relationship Id="rId51" Type="http://schemas.openxmlformats.org/officeDocument/2006/relationships/tags" Target="../tags/tag954.xml"/><Relationship Id="rId3" Type="http://schemas.openxmlformats.org/officeDocument/2006/relationships/tags" Target="../tags/tag906.xml"/><Relationship Id="rId12" Type="http://schemas.openxmlformats.org/officeDocument/2006/relationships/tags" Target="../tags/tag915.xml"/><Relationship Id="rId17" Type="http://schemas.openxmlformats.org/officeDocument/2006/relationships/tags" Target="../tags/tag920.xml"/><Relationship Id="rId25" Type="http://schemas.openxmlformats.org/officeDocument/2006/relationships/tags" Target="../tags/tag928.xml"/><Relationship Id="rId33" Type="http://schemas.openxmlformats.org/officeDocument/2006/relationships/tags" Target="../tags/tag936.xml"/><Relationship Id="rId38" Type="http://schemas.openxmlformats.org/officeDocument/2006/relationships/tags" Target="../tags/tag941.xml"/><Relationship Id="rId46" Type="http://schemas.openxmlformats.org/officeDocument/2006/relationships/tags" Target="../tags/tag949.xml"/><Relationship Id="rId20" Type="http://schemas.openxmlformats.org/officeDocument/2006/relationships/tags" Target="../tags/tag923.xml"/><Relationship Id="rId41" Type="http://schemas.openxmlformats.org/officeDocument/2006/relationships/tags" Target="../tags/tag944.xml"/><Relationship Id="rId54" Type="http://schemas.openxmlformats.org/officeDocument/2006/relationships/notesSlide" Target="../notesSlides/notesSlide21.xml"/><Relationship Id="rId1" Type="http://schemas.openxmlformats.org/officeDocument/2006/relationships/tags" Target="../tags/tag904.xml"/><Relationship Id="rId6" Type="http://schemas.openxmlformats.org/officeDocument/2006/relationships/tags" Target="../tags/tag909.xml"/><Relationship Id="rId15" Type="http://schemas.openxmlformats.org/officeDocument/2006/relationships/tags" Target="../tags/tag918.xml"/><Relationship Id="rId23" Type="http://schemas.openxmlformats.org/officeDocument/2006/relationships/tags" Target="../tags/tag926.xml"/><Relationship Id="rId28" Type="http://schemas.openxmlformats.org/officeDocument/2006/relationships/tags" Target="../tags/tag931.xml"/><Relationship Id="rId36" Type="http://schemas.openxmlformats.org/officeDocument/2006/relationships/tags" Target="../tags/tag939.xml"/><Relationship Id="rId49" Type="http://schemas.openxmlformats.org/officeDocument/2006/relationships/tags" Target="../tags/tag952.xml"/></Relationships>
</file>

<file path=ppt/slides/_rels/slide26.xml.rels><?xml version="1.0" encoding="UTF-8" standalone="yes"?>
<Relationships xmlns="http://schemas.openxmlformats.org/package/2006/relationships"><Relationship Id="rId13" Type="http://schemas.openxmlformats.org/officeDocument/2006/relationships/tags" Target="../tags/tag968.xml"/><Relationship Id="rId18" Type="http://schemas.openxmlformats.org/officeDocument/2006/relationships/tags" Target="../tags/tag973.xml"/><Relationship Id="rId26" Type="http://schemas.openxmlformats.org/officeDocument/2006/relationships/tags" Target="../tags/tag981.xml"/><Relationship Id="rId39" Type="http://schemas.openxmlformats.org/officeDocument/2006/relationships/tags" Target="../tags/tag994.xml"/><Relationship Id="rId21" Type="http://schemas.openxmlformats.org/officeDocument/2006/relationships/tags" Target="../tags/tag976.xml"/><Relationship Id="rId34" Type="http://schemas.openxmlformats.org/officeDocument/2006/relationships/tags" Target="../tags/tag989.xml"/><Relationship Id="rId42" Type="http://schemas.openxmlformats.org/officeDocument/2006/relationships/tags" Target="../tags/tag997.xml"/><Relationship Id="rId47" Type="http://schemas.openxmlformats.org/officeDocument/2006/relationships/tags" Target="../tags/tag1002.xml"/><Relationship Id="rId50" Type="http://schemas.openxmlformats.org/officeDocument/2006/relationships/tags" Target="../tags/tag1005.xml"/><Relationship Id="rId55" Type="http://schemas.openxmlformats.org/officeDocument/2006/relationships/image" Target="../media/image21.png"/><Relationship Id="rId7" Type="http://schemas.openxmlformats.org/officeDocument/2006/relationships/tags" Target="../tags/tag962.xml"/><Relationship Id="rId2" Type="http://schemas.openxmlformats.org/officeDocument/2006/relationships/tags" Target="../tags/tag957.xml"/><Relationship Id="rId16" Type="http://schemas.openxmlformats.org/officeDocument/2006/relationships/tags" Target="../tags/tag971.xml"/><Relationship Id="rId29" Type="http://schemas.openxmlformats.org/officeDocument/2006/relationships/tags" Target="../tags/tag984.xml"/><Relationship Id="rId11" Type="http://schemas.openxmlformats.org/officeDocument/2006/relationships/tags" Target="../tags/tag966.xml"/><Relationship Id="rId24" Type="http://schemas.openxmlformats.org/officeDocument/2006/relationships/tags" Target="../tags/tag979.xml"/><Relationship Id="rId32" Type="http://schemas.openxmlformats.org/officeDocument/2006/relationships/tags" Target="../tags/tag987.xml"/><Relationship Id="rId37" Type="http://schemas.openxmlformats.org/officeDocument/2006/relationships/tags" Target="../tags/tag992.xml"/><Relationship Id="rId40" Type="http://schemas.openxmlformats.org/officeDocument/2006/relationships/tags" Target="../tags/tag995.xml"/><Relationship Id="rId45" Type="http://schemas.openxmlformats.org/officeDocument/2006/relationships/tags" Target="../tags/tag1000.xml"/><Relationship Id="rId53" Type="http://schemas.openxmlformats.org/officeDocument/2006/relationships/slideLayout" Target="../slideLayouts/slideLayout7.xml"/><Relationship Id="rId5" Type="http://schemas.openxmlformats.org/officeDocument/2006/relationships/tags" Target="../tags/tag960.xml"/><Relationship Id="rId10" Type="http://schemas.openxmlformats.org/officeDocument/2006/relationships/tags" Target="../tags/tag965.xml"/><Relationship Id="rId19" Type="http://schemas.openxmlformats.org/officeDocument/2006/relationships/tags" Target="../tags/tag974.xml"/><Relationship Id="rId31" Type="http://schemas.openxmlformats.org/officeDocument/2006/relationships/tags" Target="../tags/tag986.xml"/><Relationship Id="rId44" Type="http://schemas.openxmlformats.org/officeDocument/2006/relationships/tags" Target="../tags/tag999.xml"/><Relationship Id="rId52" Type="http://schemas.openxmlformats.org/officeDocument/2006/relationships/tags" Target="../tags/tag1007.xml"/><Relationship Id="rId4" Type="http://schemas.openxmlformats.org/officeDocument/2006/relationships/tags" Target="../tags/tag959.xml"/><Relationship Id="rId9" Type="http://schemas.openxmlformats.org/officeDocument/2006/relationships/tags" Target="../tags/tag964.xml"/><Relationship Id="rId14" Type="http://schemas.openxmlformats.org/officeDocument/2006/relationships/tags" Target="../tags/tag969.xml"/><Relationship Id="rId22" Type="http://schemas.openxmlformats.org/officeDocument/2006/relationships/tags" Target="../tags/tag977.xml"/><Relationship Id="rId27" Type="http://schemas.openxmlformats.org/officeDocument/2006/relationships/tags" Target="../tags/tag982.xml"/><Relationship Id="rId30" Type="http://schemas.openxmlformats.org/officeDocument/2006/relationships/tags" Target="../tags/tag985.xml"/><Relationship Id="rId35" Type="http://schemas.openxmlformats.org/officeDocument/2006/relationships/tags" Target="../tags/tag990.xml"/><Relationship Id="rId43" Type="http://schemas.openxmlformats.org/officeDocument/2006/relationships/tags" Target="../tags/tag998.xml"/><Relationship Id="rId48" Type="http://schemas.openxmlformats.org/officeDocument/2006/relationships/tags" Target="../tags/tag1003.xml"/><Relationship Id="rId8" Type="http://schemas.openxmlformats.org/officeDocument/2006/relationships/tags" Target="../tags/tag963.xml"/><Relationship Id="rId51" Type="http://schemas.openxmlformats.org/officeDocument/2006/relationships/tags" Target="../tags/tag1006.xml"/><Relationship Id="rId3" Type="http://schemas.openxmlformats.org/officeDocument/2006/relationships/tags" Target="../tags/tag958.xml"/><Relationship Id="rId12" Type="http://schemas.openxmlformats.org/officeDocument/2006/relationships/tags" Target="../tags/tag967.xml"/><Relationship Id="rId17" Type="http://schemas.openxmlformats.org/officeDocument/2006/relationships/tags" Target="../tags/tag972.xml"/><Relationship Id="rId25" Type="http://schemas.openxmlformats.org/officeDocument/2006/relationships/tags" Target="../tags/tag980.xml"/><Relationship Id="rId33" Type="http://schemas.openxmlformats.org/officeDocument/2006/relationships/tags" Target="../tags/tag988.xml"/><Relationship Id="rId38" Type="http://schemas.openxmlformats.org/officeDocument/2006/relationships/tags" Target="../tags/tag993.xml"/><Relationship Id="rId46" Type="http://schemas.openxmlformats.org/officeDocument/2006/relationships/tags" Target="../tags/tag1001.xml"/><Relationship Id="rId20" Type="http://schemas.openxmlformats.org/officeDocument/2006/relationships/tags" Target="../tags/tag975.xml"/><Relationship Id="rId41" Type="http://schemas.openxmlformats.org/officeDocument/2006/relationships/tags" Target="../tags/tag996.xml"/><Relationship Id="rId54" Type="http://schemas.openxmlformats.org/officeDocument/2006/relationships/notesSlide" Target="../notesSlides/notesSlide22.xml"/><Relationship Id="rId1" Type="http://schemas.openxmlformats.org/officeDocument/2006/relationships/tags" Target="../tags/tag956.xml"/><Relationship Id="rId6" Type="http://schemas.openxmlformats.org/officeDocument/2006/relationships/tags" Target="../tags/tag961.xml"/><Relationship Id="rId15" Type="http://schemas.openxmlformats.org/officeDocument/2006/relationships/tags" Target="../tags/tag970.xml"/><Relationship Id="rId23" Type="http://schemas.openxmlformats.org/officeDocument/2006/relationships/tags" Target="../tags/tag978.xml"/><Relationship Id="rId28" Type="http://schemas.openxmlformats.org/officeDocument/2006/relationships/tags" Target="../tags/tag983.xml"/><Relationship Id="rId36" Type="http://schemas.openxmlformats.org/officeDocument/2006/relationships/tags" Target="../tags/tag991.xml"/><Relationship Id="rId49" Type="http://schemas.openxmlformats.org/officeDocument/2006/relationships/tags" Target="../tags/tag1004.xml"/></Relationships>
</file>

<file path=ppt/slides/_rels/slide27.xml.rels><?xml version="1.0" encoding="UTF-8" standalone="yes"?>
<Relationships xmlns="http://schemas.openxmlformats.org/package/2006/relationships"><Relationship Id="rId13" Type="http://schemas.openxmlformats.org/officeDocument/2006/relationships/tags" Target="../tags/tag1020.xml"/><Relationship Id="rId18" Type="http://schemas.openxmlformats.org/officeDocument/2006/relationships/tags" Target="../tags/tag1025.xml"/><Relationship Id="rId26" Type="http://schemas.openxmlformats.org/officeDocument/2006/relationships/tags" Target="../tags/tag1033.xml"/><Relationship Id="rId39" Type="http://schemas.openxmlformats.org/officeDocument/2006/relationships/tags" Target="../tags/tag1046.xml"/><Relationship Id="rId21" Type="http://schemas.openxmlformats.org/officeDocument/2006/relationships/tags" Target="../tags/tag1028.xml"/><Relationship Id="rId34" Type="http://schemas.openxmlformats.org/officeDocument/2006/relationships/tags" Target="../tags/tag1041.xml"/><Relationship Id="rId42" Type="http://schemas.openxmlformats.org/officeDocument/2006/relationships/tags" Target="../tags/tag1049.xml"/><Relationship Id="rId47" Type="http://schemas.openxmlformats.org/officeDocument/2006/relationships/tags" Target="../tags/tag1054.xml"/><Relationship Id="rId50" Type="http://schemas.openxmlformats.org/officeDocument/2006/relationships/tags" Target="../tags/tag1057.xml"/><Relationship Id="rId55" Type="http://schemas.openxmlformats.org/officeDocument/2006/relationships/image" Target="../media/image22.png"/><Relationship Id="rId7" Type="http://schemas.openxmlformats.org/officeDocument/2006/relationships/tags" Target="../tags/tag1014.xml"/><Relationship Id="rId2" Type="http://schemas.openxmlformats.org/officeDocument/2006/relationships/tags" Target="../tags/tag1009.xml"/><Relationship Id="rId16" Type="http://schemas.openxmlformats.org/officeDocument/2006/relationships/tags" Target="../tags/tag1023.xml"/><Relationship Id="rId29" Type="http://schemas.openxmlformats.org/officeDocument/2006/relationships/tags" Target="../tags/tag1036.xml"/><Relationship Id="rId11" Type="http://schemas.openxmlformats.org/officeDocument/2006/relationships/tags" Target="../tags/tag1018.xml"/><Relationship Id="rId24" Type="http://schemas.openxmlformats.org/officeDocument/2006/relationships/tags" Target="../tags/tag1031.xml"/><Relationship Id="rId32" Type="http://schemas.openxmlformats.org/officeDocument/2006/relationships/tags" Target="../tags/tag1039.xml"/><Relationship Id="rId37" Type="http://schemas.openxmlformats.org/officeDocument/2006/relationships/tags" Target="../tags/tag1044.xml"/><Relationship Id="rId40" Type="http://schemas.openxmlformats.org/officeDocument/2006/relationships/tags" Target="../tags/tag1047.xml"/><Relationship Id="rId45" Type="http://schemas.openxmlformats.org/officeDocument/2006/relationships/tags" Target="../tags/tag1052.xml"/><Relationship Id="rId53" Type="http://schemas.openxmlformats.org/officeDocument/2006/relationships/slideLayout" Target="../slideLayouts/slideLayout7.xml"/><Relationship Id="rId5" Type="http://schemas.openxmlformats.org/officeDocument/2006/relationships/tags" Target="../tags/tag1012.xml"/><Relationship Id="rId10" Type="http://schemas.openxmlformats.org/officeDocument/2006/relationships/tags" Target="../tags/tag1017.xml"/><Relationship Id="rId19" Type="http://schemas.openxmlformats.org/officeDocument/2006/relationships/tags" Target="../tags/tag1026.xml"/><Relationship Id="rId31" Type="http://schemas.openxmlformats.org/officeDocument/2006/relationships/tags" Target="../tags/tag1038.xml"/><Relationship Id="rId44" Type="http://schemas.openxmlformats.org/officeDocument/2006/relationships/tags" Target="../tags/tag1051.xml"/><Relationship Id="rId52" Type="http://schemas.openxmlformats.org/officeDocument/2006/relationships/tags" Target="../tags/tag1059.xml"/><Relationship Id="rId4" Type="http://schemas.openxmlformats.org/officeDocument/2006/relationships/tags" Target="../tags/tag1011.xml"/><Relationship Id="rId9" Type="http://schemas.openxmlformats.org/officeDocument/2006/relationships/tags" Target="../tags/tag1016.xml"/><Relationship Id="rId14" Type="http://schemas.openxmlformats.org/officeDocument/2006/relationships/tags" Target="../tags/tag1021.xml"/><Relationship Id="rId22" Type="http://schemas.openxmlformats.org/officeDocument/2006/relationships/tags" Target="../tags/tag1029.xml"/><Relationship Id="rId27" Type="http://schemas.openxmlformats.org/officeDocument/2006/relationships/tags" Target="../tags/tag1034.xml"/><Relationship Id="rId30" Type="http://schemas.openxmlformats.org/officeDocument/2006/relationships/tags" Target="../tags/tag1037.xml"/><Relationship Id="rId35" Type="http://schemas.openxmlformats.org/officeDocument/2006/relationships/tags" Target="../tags/tag1042.xml"/><Relationship Id="rId43" Type="http://schemas.openxmlformats.org/officeDocument/2006/relationships/tags" Target="../tags/tag1050.xml"/><Relationship Id="rId48" Type="http://schemas.openxmlformats.org/officeDocument/2006/relationships/tags" Target="../tags/tag1055.xml"/><Relationship Id="rId8" Type="http://schemas.openxmlformats.org/officeDocument/2006/relationships/tags" Target="../tags/tag1015.xml"/><Relationship Id="rId51" Type="http://schemas.openxmlformats.org/officeDocument/2006/relationships/tags" Target="../tags/tag1058.xml"/><Relationship Id="rId3" Type="http://schemas.openxmlformats.org/officeDocument/2006/relationships/tags" Target="../tags/tag1010.xml"/><Relationship Id="rId12" Type="http://schemas.openxmlformats.org/officeDocument/2006/relationships/tags" Target="../tags/tag1019.xml"/><Relationship Id="rId17" Type="http://schemas.openxmlformats.org/officeDocument/2006/relationships/tags" Target="../tags/tag1024.xml"/><Relationship Id="rId25" Type="http://schemas.openxmlformats.org/officeDocument/2006/relationships/tags" Target="../tags/tag1032.xml"/><Relationship Id="rId33" Type="http://schemas.openxmlformats.org/officeDocument/2006/relationships/tags" Target="../tags/tag1040.xml"/><Relationship Id="rId38" Type="http://schemas.openxmlformats.org/officeDocument/2006/relationships/tags" Target="../tags/tag1045.xml"/><Relationship Id="rId46" Type="http://schemas.openxmlformats.org/officeDocument/2006/relationships/tags" Target="../tags/tag1053.xml"/><Relationship Id="rId20" Type="http://schemas.openxmlformats.org/officeDocument/2006/relationships/tags" Target="../tags/tag1027.xml"/><Relationship Id="rId41" Type="http://schemas.openxmlformats.org/officeDocument/2006/relationships/tags" Target="../tags/tag1048.xml"/><Relationship Id="rId54" Type="http://schemas.openxmlformats.org/officeDocument/2006/relationships/notesSlide" Target="../notesSlides/notesSlide23.xml"/><Relationship Id="rId1" Type="http://schemas.openxmlformats.org/officeDocument/2006/relationships/tags" Target="../tags/tag1008.xml"/><Relationship Id="rId6" Type="http://schemas.openxmlformats.org/officeDocument/2006/relationships/tags" Target="../tags/tag1013.xml"/><Relationship Id="rId15" Type="http://schemas.openxmlformats.org/officeDocument/2006/relationships/tags" Target="../tags/tag1022.xml"/><Relationship Id="rId23" Type="http://schemas.openxmlformats.org/officeDocument/2006/relationships/tags" Target="../tags/tag1030.xml"/><Relationship Id="rId28" Type="http://schemas.openxmlformats.org/officeDocument/2006/relationships/tags" Target="../tags/tag1035.xml"/><Relationship Id="rId36" Type="http://schemas.openxmlformats.org/officeDocument/2006/relationships/tags" Target="../tags/tag1043.xml"/><Relationship Id="rId49" Type="http://schemas.openxmlformats.org/officeDocument/2006/relationships/tags" Target="../tags/tag1056.xml"/></Relationships>
</file>

<file path=ppt/slides/_rels/slide28.xml.rels><?xml version="1.0" encoding="UTF-8" standalone="yes"?>
<Relationships xmlns="http://schemas.openxmlformats.org/package/2006/relationships"><Relationship Id="rId13" Type="http://schemas.openxmlformats.org/officeDocument/2006/relationships/tags" Target="../tags/tag1072.xml"/><Relationship Id="rId18" Type="http://schemas.openxmlformats.org/officeDocument/2006/relationships/tags" Target="../tags/tag1077.xml"/><Relationship Id="rId26" Type="http://schemas.openxmlformats.org/officeDocument/2006/relationships/tags" Target="../tags/tag1085.xml"/><Relationship Id="rId39" Type="http://schemas.openxmlformats.org/officeDocument/2006/relationships/tags" Target="../tags/tag1098.xml"/><Relationship Id="rId21" Type="http://schemas.openxmlformats.org/officeDocument/2006/relationships/tags" Target="../tags/tag1080.xml"/><Relationship Id="rId34" Type="http://schemas.openxmlformats.org/officeDocument/2006/relationships/tags" Target="../tags/tag1093.xml"/><Relationship Id="rId42" Type="http://schemas.openxmlformats.org/officeDocument/2006/relationships/tags" Target="../tags/tag1101.xml"/><Relationship Id="rId47" Type="http://schemas.openxmlformats.org/officeDocument/2006/relationships/tags" Target="../tags/tag1106.xml"/><Relationship Id="rId50" Type="http://schemas.openxmlformats.org/officeDocument/2006/relationships/tags" Target="../tags/tag1109.xml"/><Relationship Id="rId7" Type="http://schemas.openxmlformats.org/officeDocument/2006/relationships/tags" Target="../tags/tag1066.xml"/><Relationship Id="rId2" Type="http://schemas.openxmlformats.org/officeDocument/2006/relationships/tags" Target="../tags/tag1061.xml"/><Relationship Id="rId16" Type="http://schemas.openxmlformats.org/officeDocument/2006/relationships/tags" Target="../tags/tag1075.xml"/><Relationship Id="rId29" Type="http://schemas.openxmlformats.org/officeDocument/2006/relationships/tags" Target="../tags/tag1088.xml"/><Relationship Id="rId11" Type="http://schemas.openxmlformats.org/officeDocument/2006/relationships/tags" Target="../tags/tag1070.xml"/><Relationship Id="rId24" Type="http://schemas.openxmlformats.org/officeDocument/2006/relationships/tags" Target="../tags/tag1083.xml"/><Relationship Id="rId32" Type="http://schemas.openxmlformats.org/officeDocument/2006/relationships/tags" Target="../tags/tag1091.xml"/><Relationship Id="rId37" Type="http://schemas.openxmlformats.org/officeDocument/2006/relationships/tags" Target="../tags/tag1096.xml"/><Relationship Id="rId40" Type="http://schemas.openxmlformats.org/officeDocument/2006/relationships/tags" Target="../tags/tag1099.xml"/><Relationship Id="rId45" Type="http://schemas.openxmlformats.org/officeDocument/2006/relationships/tags" Target="../tags/tag1104.xml"/><Relationship Id="rId53" Type="http://schemas.openxmlformats.org/officeDocument/2006/relationships/slideLayout" Target="../slideLayouts/slideLayout7.xml"/><Relationship Id="rId5" Type="http://schemas.openxmlformats.org/officeDocument/2006/relationships/tags" Target="../tags/tag1064.xml"/><Relationship Id="rId10" Type="http://schemas.openxmlformats.org/officeDocument/2006/relationships/tags" Target="../tags/tag1069.xml"/><Relationship Id="rId19" Type="http://schemas.openxmlformats.org/officeDocument/2006/relationships/tags" Target="../tags/tag1078.xml"/><Relationship Id="rId31" Type="http://schemas.openxmlformats.org/officeDocument/2006/relationships/tags" Target="../tags/tag1090.xml"/><Relationship Id="rId44" Type="http://schemas.openxmlformats.org/officeDocument/2006/relationships/tags" Target="../tags/tag1103.xml"/><Relationship Id="rId52" Type="http://schemas.openxmlformats.org/officeDocument/2006/relationships/tags" Target="../tags/tag1111.xml"/><Relationship Id="rId4" Type="http://schemas.openxmlformats.org/officeDocument/2006/relationships/tags" Target="../tags/tag1063.xml"/><Relationship Id="rId9" Type="http://schemas.openxmlformats.org/officeDocument/2006/relationships/tags" Target="../tags/tag1068.xml"/><Relationship Id="rId14" Type="http://schemas.openxmlformats.org/officeDocument/2006/relationships/tags" Target="../tags/tag1073.xml"/><Relationship Id="rId22" Type="http://schemas.openxmlformats.org/officeDocument/2006/relationships/tags" Target="../tags/tag1081.xml"/><Relationship Id="rId27" Type="http://schemas.openxmlformats.org/officeDocument/2006/relationships/tags" Target="../tags/tag1086.xml"/><Relationship Id="rId30" Type="http://schemas.openxmlformats.org/officeDocument/2006/relationships/tags" Target="../tags/tag1089.xml"/><Relationship Id="rId35" Type="http://schemas.openxmlformats.org/officeDocument/2006/relationships/tags" Target="../tags/tag1094.xml"/><Relationship Id="rId43" Type="http://schemas.openxmlformats.org/officeDocument/2006/relationships/tags" Target="../tags/tag1102.xml"/><Relationship Id="rId48" Type="http://schemas.openxmlformats.org/officeDocument/2006/relationships/tags" Target="../tags/tag1107.xml"/><Relationship Id="rId8" Type="http://schemas.openxmlformats.org/officeDocument/2006/relationships/tags" Target="../tags/tag1067.xml"/><Relationship Id="rId51" Type="http://schemas.openxmlformats.org/officeDocument/2006/relationships/tags" Target="../tags/tag1110.xml"/><Relationship Id="rId3" Type="http://schemas.openxmlformats.org/officeDocument/2006/relationships/tags" Target="../tags/tag1062.xml"/><Relationship Id="rId12" Type="http://schemas.openxmlformats.org/officeDocument/2006/relationships/tags" Target="../tags/tag1071.xml"/><Relationship Id="rId17" Type="http://schemas.openxmlformats.org/officeDocument/2006/relationships/tags" Target="../tags/tag1076.xml"/><Relationship Id="rId25" Type="http://schemas.openxmlformats.org/officeDocument/2006/relationships/tags" Target="../tags/tag1084.xml"/><Relationship Id="rId33" Type="http://schemas.openxmlformats.org/officeDocument/2006/relationships/tags" Target="../tags/tag1092.xml"/><Relationship Id="rId38" Type="http://schemas.openxmlformats.org/officeDocument/2006/relationships/tags" Target="../tags/tag1097.xml"/><Relationship Id="rId46" Type="http://schemas.openxmlformats.org/officeDocument/2006/relationships/tags" Target="../tags/tag1105.xml"/><Relationship Id="rId20" Type="http://schemas.openxmlformats.org/officeDocument/2006/relationships/tags" Target="../tags/tag1079.xml"/><Relationship Id="rId41" Type="http://schemas.openxmlformats.org/officeDocument/2006/relationships/tags" Target="../tags/tag1100.xml"/><Relationship Id="rId54" Type="http://schemas.openxmlformats.org/officeDocument/2006/relationships/notesSlide" Target="../notesSlides/notesSlide24.xml"/><Relationship Id="rId1" Type="http://schemas.openxmlformats.org/officeDocument/2006/relationships/tags" Target="../tags/tag1060.xml"/><Relationship Id="rId6" Type="http://schemas.openxmlformats.org/officeDocument/2006/relationships/tags" Target="../tags/tag1065.xml"/><Relationship Id="rId15" Type="http://schemas.openxmlformats.org/officeDocument/2006/relationships/tags" Target="../tags/tag1074.xml"/><Relationship Id="rId23" Type="http://schemas.openxmlformats.org/officeDocument/2006/relationships/tags" Target="../tags/tag1082.xml"/><Relationship Id="rId28" Type="http://schemas.openxmlformats.org/officeDocument/2006/relationships/tags" Target="../tags/tag1087.xml"/><Relationship Id="rId36" Type="http://schemas.openxmlformats.org/officeDocument/2006/relationships/tags" Target="../tags/tag1095.xml"/><Relationship Id="rId49" Type="http://schemas.openxmlformats.org/officeDocument/2006/relationships/tags" Target="../tags/tag1108.xml"/></Relationships>
</file>

<file path=ppt/slides/_rels/slide29.xml.rels><?xml version="1.0" encoding="UTF-8" standalone="yes"?>
<Relationships xmlns="http://schemas.openxmlformats.org/package/2006/relationships"><Relationship Id="rId13" Type="http://schemas.openxmlformats.org/officeDocument/2006/relationships/tags" Target="../tags/tag1124.xml"/><Relationship Id="rId18" Type="http://schemas.openxmlformats.org/officeDocument/2006/relationships/tags" Target="../tags/tag1129.xml"/><Relationship Id="rId26" Type="http://schemas.openxmlformats.org/officeDocument/2006/relationships/tags" Target="../tags/tag1137.xml"/><Relationship Id="rId39" Type="http://schemas.openxmlformats.org/officeDocument/2006/relationships/tags" Target="../tags/tag1150.xml"/><Relationship Id="rId21" Type="http://schemas.openxmlformats.org/officeDocument/2006/relationships/tags" Target="../tags/tag1132.xml"/><Relationship Id="rId34" Type="http://schemas.openxmlformats.org/officeDocument/2006/relationships/tags" Target="../tags/tag1145.xml"/><Relationship Id="rId42" Type="http://schemas.openxmlformats.org/officeDocument/2006/relationships/tags" Target="../tags/tag1153.xml"/><Relationship Id="rId47" Type="http://schemas.openxmlformats.org/officeDocument/2006/relationships/tags" Target="../tags/tag1158.xml"/><Relationship Id="rId50" Type="http://schemas.openxmlformats.org/officeDocument/2006/relationships/tags" Target="../tags/tag1161.xml"/><Relationship Id="rId7" Type="http://schemas.openxmlformats.org/officeDocument/2006/relationships/tags" Target="../tags/tag1118.xml"/><Relationship Id="rId2" Type="http://schemas.openxmlformats.org/officeDocument/2006/relationships/tags" Target="../tags/tag1113.xml"/><Relationship Id="rId16" Type="http://schemas.openxmlformats.org/officeDocument/2006/relationships/tags" Target="../tags/tag1127.xml"/><Relationship Id="rId29" Type="http://schemas.openxmlformats.org/officeDocument/2006/relationships/tags" Target="../tags/tag1140.xml"/><Relationship Id="rId11" Type="http://schemas.openxmlformats.org/officeDocument/2006/relationships/tags" Target="../tags/tag1122.xml"/><Relationship Id="rId24" Type="http://schemas.openxmlformats.org/officeDocument/2006/relationships/tags" Target="../tags/tag1135.xml"/><Relationship Id="rId32" Type="http://schemas.openxmlformats.org/officeDocument/2006/relationships/tags" Target="../tags/tag1143.xml"/><Relationship Id="rId37" Type="http://schemas.openxmlformats.org/officeDocument/2006/relationships/tags" Target="../tags/tag1148.xml"/><Relationship Id="rId40" Type="http://schemas.openxmlformats.org/officeDocument/2006/relationships/tags" Target="../tags/tag1151.xml"/><Relationship Id="rId45" Type="http://schemas.openxmlformats.org/officeDocument/2006/relationships/tags" Target="../tags/tag1156.xml"/><Relationship Id="rId53" Type="http://schemas.openxmlformats.org/officeDocument/2006/relationships/slideLayout" Target="../slideLayouts/slideLayout7.xml"/><Relationship Id="rId5" Type="http://schemas.openxmlformats.org/officeDocument/2006/relationships/tags" Target="../tags/tag1116.xml"/><Relationship Id="rId10" Type="http://schemas.openxmlformats.org/officeDocument/2006/relationships/tags" Target="../tags/tag1121.xml"/><Relationship Id="rId19" Type="http://schemas.openxmlformats.org/officeDocument/2006/relationships/tags" Target="../tags/tag1130.xml"/><Relationship Id="rId31" Type="http://schemas.openxmlformats.org/officeDocument/2006/relationships/tags" Target="../tags/tag1142.xml"/><Relationship Id="rId44" Type="http://schemas.openxmlformats.org/officeDocument/2006/relationships/tags" Target="../tags/tag1155.xml"/><Relationship Id="rId52" Type="http://schemas.openxmlformats.org/officeDocument/2006/relationships/tags" Target="../tags/tag1163.xml"/><Relationship Id="rId4" Type="http://schemas.openxmlformats.org/officeDocument/2006/relationships/tags" Target="../tags/tag1115.xml"/><Relationship Id="rId9" Type="http://schemas.openxmlformats.org/officeDocument/2006/relationships/tags" Target="../tags/tag1120.xml"/><Relationship Id="rId14" Type="http://schemas.openxmlformats.org/officeDocument/2006/relationships/tags" Target="../tags/tag1125.xml"/><Relationship Id="rId22" Type="http://schemas.openxmlformats.org/officeDocument/2006/relationships/tags" Target="../tags/tag1133.xml"/><Relationship Id="rId27" Type="http://schemas.openxmlformats.org/officeDocument/2006/relationships/tags" Target="../tags/tag1138.xml"/><Relationship Id="rId30" Type="http://schemas.openxmlformats.org/officeDocument/2006/relationships/tags" Target="../tags/tag1141.xml"/><Relationship Id="rId35" Type="http://schemas.openxmlformats.org/officeDocument/2006/relationships/tags" Target="../tags/tag1146.xml"/><Relationship Id="rId43" Type="http://schemas.openxmlformats.org/officeDocument/2006/relationships/tags" Target="../tags/tag1154.xml"/><Relationship Id="rId48" Type="http://schemas.openxmlformats.org/officeDocument/2006/relationships/tags" Target="../tags/tag1159.xml"/><Relationship Id="rId8" Type="http://schemas.openxmlformats.org/officeDocument/2006/relationships/tags" Target="../tags/tag1119.xml"/><Relationship Id="rId51" Type="http://schemas.openxmlformats.org/officeDocument/2006/relationships/tags" Target="../tags/tag1162.xml"/><Relationship Id="rId3" Type="http://schemas.openxmlformats.org/officeDocument/2006/relationships/tags" Target="../tags/tag1114.xml"/><Relationship Id="rId12" Type="http://schemas.openxmlformats.org/officeDocument/2006/relationships/tags" Target="../tags/tag1123.xml"/><Relationship Id="rId17" Type="http://schemas.openxmlformats.org/officeDocument/2006/relationships/tags" Target="../tags/tag1128.xml"/><Relationship Id="rId25" Type="http://schemas.openxmlformats.org/officeDocument/2006/relationships/tags" Target="../tags/tag1136.xml"/><Relationship Id="rId33" Type="http://schemas.openxmlformats.org/officeDocument/2006/relationships/tags" Target="../tags/tag1144.xml"/><Relationship Id="rId38" Type="http://schemas.openxmlformats.org/officeDocument/2006/relationships/tags" Target="../tags/tag1149.xml"/><Relationship Id="rId46" Type="http://schemas.openxmlformats.org/officeDocument/2006/relationships/tags" Target="../tags/tag1157.xml"/><Relationship Id="rId20" Type="http://schemas.openxmlformats.org/officeDocument/2006/relationships/tags" Target="../tags/tag1131.xml"/><Relationship Id="rId41" Type="http://schemas.openxmlformats.org/officeDocument/2006/relationships/tags" Target="../tags/tag1152.xml"/><Relationship Id="rId54" Type="http://schemas.openxmlformats.org/officeDocument/2006/relationships/notesSlide" Target="../notesSlides/notesSlide25.xml"/><Relationship Id="rId1" Type="http://schemas.openxmlformats.org/officeDocument/2006/relationships/tags" Target="../tags/tag1112.xml"/><Relationship Id="rId6" Type="http://schemas.openxmlformats.org/officeDocument/2006/relationships/tags" Target="../tags/tag1117.xml"/><Relationship Id="rId15" Type="http://schemas.openxmlformats.org/officeDocument/2006/relationships/tags" Target="../tags/tag1126.xml"/><Relationship Id="rId23" Type="http://schemas.openxmlformats.org/officeDocument/2006/relationships/tags" Target="../tags/tag1134.xml"/><Relationship Id="rId28" Type="http://schemas.openxmlformats.org/officeDocument/2006/relationships/tags" Target="../tags/tag1139.xml"/><Relationship Id="rId36" Type="http://schemas.openxmlformats.org/officeDocument/2006/relationships/tags" Target="../tags/tag1147.xml"/><Relationship Id="rId49" Type="http://schemas.openxmlformats.org/officeDocument/2006/relationships/tags" Target="../tags/tag1160.xml"/></Relationships>
</file>

<file path=ppt/slides/_rels/slide3.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tags" Target="../tags/tag59.xml"/><Relationship Id="rId39" Type="http://schemas.openxmlformats.org/officeDocument/2006/relationships/tags" Target="../tags/tag72.xml"/><Relationship Id="rId21" Type="http://schemas.openxmlformats.org/officeDocument/2006/relationships/tags" Target="../tags/tag54.xml"/><Relationship Id="rId34" Type="http://schemas.openxmlformats.org/officeDocument/2006/relationships/tags" Target="../tags/tag67.xml"/><Relationship Id="rId42" Type="http://schemas.openxmlformats.org/officeDocument/2006/relationships/tags" Target="../tags/tag75.xml"/><Relationship Id="rId47" Type="http://schemas.openxmlformats.org/officeDocument/2006/relationships/tags" Target="../tags/tag80.xml"/><Relationship Id="rId50" Type="http://schemas.openxmlformats.org/officeDocument/2006/relationships/tags" Target="../tags/tag83.xml"/><Relationship Id="rId7" Type="http://schemas.openxmlformats.org/officeDocument/2006/relationships/tags" Target="../tags/tag40.xml"/><Relationship Id="rId2" Type="http://schemas.openxmlformats.org/officeDocument/2006/relationships/tags" Target="../tags/tag35.xml"/><Relationship Id="rId16" Type="http://schemas.openxmlformats.org/officeDocument/2006/relationships/tags" Target="../tags/tag49.xml"/><Relationship Id="rId29" Type="http://schemas.openxmlformats.org/officeDocument/2006/relationships/tags" Target="../tags/tag62.xml"/><Relationship Id="rId11" Type="http://schemas.openxmlformats.org/officeDocument/2006/relationships/tags" Target="../tags/tag44.xml"/><Relationship Id="rId24" Type="http://schemas.openxmlformats.org/officeDocument/2006/relationships/tags" Target="../tags/tag57.xml"/><Relationship Id="rId32" Type="http://schemas.openxmlformats.org/officeDocument/2006/relationships/tags" Target="../tags/tag65.xml"/><Relationship Id="rId37" Type="http://schemas.openxmlformats.org/officeDocument/2006/relationships/tags" Target="../tags/tag70.xml"/><Relationship Id="rId40" Type="http://schemas.openxmlformats.org/officeDocument/2006/relationships/tags" Target="../tags/tag73.xml"/><Relationship Id="rId45" Type="http://schemas.openxmlformats.org/officeDocument/2006/relationships/tags" Target="../tags/tag78.xml"/><Relationship Id="rId53" Type="http://schemas.openxmlformats.org/officeDocument/2006/relationships/slideLayout" Target="../slideLayouts/slideLayout18.xml"/><Relationship Id="rId5" Type="http://schemas.openxmlformats.org/officeDocument/2006/relationships/tags" Target="../tags/tag38.xml"/><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tags" Target="../tags/tag64.xml"/><Relationship Id="rId44" Type="http://schemas.openxmlformats.org/officeDocument/2006/relationships/tags" Target="../tags/tag77.xml"/><Relationship Id="rId52" Type="http://schemas.openxmlformats.org/officeDocument/2006/relationships/tags" Target="../tags/tag85.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tags" Target="../tags/tag60.xml"/><Relationship Id="rId30" Type="http://schemas.openxmlformats.org/officeDocument/2006/relationships/tags" Target="../tags/tag63.xml"/><Relationship Id="rId35" Type="http://schemas.openxmlformats.org/officeDocument/2006/relationships/tags" Target="../tags/tag68.xml"/><Relationship Id="rId43" Type="http://schemas.openxmlformats.org/officeDocument/2006/relationships/tags" Target="../tags/tag76.xml"/><Relationship Id="rId48" Type="http://schemas.openxmlformats.org/officeDocument/2006/relationships/tags" Target="../tags/tag81.xml"/><Relationship Id="rId8" Type="http://schemas.openxmlformats.org/officeDocument/2006/relationships/tags" Target="../tags/tag41.xml"/><Relationship Id="rId51" Type="http://schemas.openxmlformats.org/officeDocument/2006/relationships/tags" Target="../tags/tag84.xml"/><Relationship Id="rId3" Type="http://schemas.openxmlformats.org/officeDocument/2006/relationships/tags" Target="../tags/tag36.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tags" Target="../tags/tag58.xml"/><Relationship Id="rId33" Type="http://schemas.openxmlformats.org/officeDocument/2006/relationships/tags" Target="../tags/tag66.xml"/><Relationship Id="rId38" Type="http://schemas.openxmlformats.org/officeDocument/2006/relationships/tags" Target="../tags/tag71.xml"/><Relationship Id="rId46" Type="http://schemas.openxmlformats.org/officeDocument/2006/relationships/tags" Target="../tags/tag79.xml"/><Relationship Id="rId20" Type="http://schemas.openxmlformats.org/officeDocument/2006/relationships/tags" Target="../tags/tag53.xml"/><Relationship Id="rId41" Type="http://schemas.openxmlformats.org/officeDocument/2006/relationships/tags" Target="../tags/tag74.xml"/><Relationship Id="rId54" Type="http://schemas.openxmlformats.org/officeDocument/2006/relationships/notesSlide" Target="../notesSlides/notesSlide2.xml"/><Relationship Id="rId1" Type="http://schemas.openxmlformats.org/officeDocument/2006/relationships/tags" Target="../tags/tag34.xml"/><Relationship Id="rId6" Type="http://schemas.openxmlformats.org/officeDocument/2006/relationships/tags" Target="../tags/tag39.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tags" Target="../tags/tag61.xml"/><Relationship Id="rId36" Type="http://schemas.openxmlformats.org/officeDocument/2006/relationships/tags" Target="../tags/tag69.xml"/><Relationship Id="rId49" Type="http://schemas.openxmlformats.org/officeDocument/2006/relationships/tags" Target="../tags/tag82.xml"/></Relationships>
</file>

<file path=ppt/slides/_rels/slide30.xml.rels><?xml version="1.0" encoding="UTF-8" standalone="yes"?>
<Relationships xmlns="http://schemas.openxmlformats.org/package/2006/relationships"><Relationship Id="rId13" Type="http://schemas.openxmlformats.org/officeDocument/2006/relationships/tags" Target="../tags/tag1176.xml"/><Relationship Id="rId18" Type="http://schemas.openxmlformats.org/officeDocument/2006/relationships/tags" Target="../tags/tag1181.xml"/><Relationship Id="rId26" Type="http://schemas.openxmlformats.org/officeDocument/2006/relationships/tags" Target="../tags/tag1189.xml"/><Relationship Id="rId39" Type="http://schemas.openxmlformats.org/officeDocument/2006/relationships/tags" Target="../tags/tag1202.xml"/><Relationship Id="rId21" Type="http://schemas.openxmlformats.org/officeDocument/2006/relationships/tags" Target="../tags/tag1184.xml"/><Relationship Id="rId34" Type="http://schemas.openxmlformats.org/officeDocument/2006/relationships/tags" Target="../tags/tag1197.xml"/><Relationship Id="rId42" Type="http://schemas.openxmlformats.org/officeDocument/2006/relationships/tags" Target="../tags/tag1205.xml"/><Relationship Id="rId47" Type="http://schemas.openxmlformats.org/officeDocument/2006/relationships/tags" Target="../tags/tag1210.xml"/><Relationship Id="rId50" Type="http://schemas.openxmlformats.org/officeDocument/2006/relationships/tags" Target="../tags/tag1213.xml"/><Relationship Id="rId7" Type="http://schemas.openxmlformats.org/officeDocument/2006/relationships/tags" Target="../tags/tag1170.xml"/><Relationship Id="rId2" Type="http://schemas.openxmlformats.org/officeDocument/2006/relationships/tags" Target="../tags/tag1165.xml"/><Relationship Id="rId16" Type="http://schemas.openxmlformats.org/officeDocument/2006/relationships/tags" Target="../tags/tag1179.xml"/><Relationship Id="rId29" Type="http://schemas.openxmlformats.org/officeDocument/2006/relationships/tags" Target="../tags/tag1192.xml"/><Relationship Id="rId11" Type="http://schemas.openxmlformats.org/officeDocument/2006/relationships/tags" Target="../tags/tag1174.xml"/><Relationship Id="rId24" Type="http://schemas.openxmlformats.org/officeDocument/2006/relationships/tags" Target="../tags/tag1187.xml"/><Relationship Id="rId32" Type="http://schemas.openxmlformats.org/officeDocument/2006/relationships/tags" Target="../tags/tag1195.xml"/><Relationship Id="rId37" Type="http://schemas.openxmlformats.org/officeDocument/2006/relationships/tags" Target="../tags/tag1200.xml"/><Relationship Id="rId40" Type="http://schemas.openxmlformats.org/officeDocument/2006/relationships/tags" Target="../tags/tag1203.xml"/><Relationship Id="rId45" Type="http://schemas.openxmlformats.org/officeDocument/2006/relationships/tags" Target="../tags/tag1208.xml"/><Relationship Id="rId53" Type="http://schemas.openxmlformats.org/officeDocument/2006/relationships/slideLayout" Target="../slideLayouts/slideLayout7.xml"/><Relationship Id="rId5" Type="http://schemas.openxmlformats.org/officeDocument/2006/relationships/tags" Target="../tags/tag1168.xml"/><Relationship Id="rId10" Type="http://schemas.openxmlformats.org/officeDocument/2006/relationships/tags" Target="../tags/tag1173.xml"/><Relationship Id="rId19" Type="http://schemas.openxmlformats.org/officeDocument/2006/relationships/tags" Target="../tags/tag1182.xml"/><Relationship Id="rId31" Type="http://schemas.openxmlformats.org/officeDocument/2006/relationships/tags" Target="../tags/tag1194.xml"/><Relationship Id="rId44" Type="http://schemas.openxmlformats.org/officeDocument/2006/relationships/tags" Target="../tags/tag1207.xml"/><Relationship Id="rId52" Type="http://schemas.openxmlformats.org/officeDocument/2006/relationships/tags" Target="../tags/tag1215.xml"/><Relationship Id="rId4" Type="http://schemas.openxmlformats.org/officeDocument/2006/relationships/tags" Target="../tags/tag1167.xml"/><Relationship Id="rId9" Type="http://schemas.openxmlformats.org/officeDocument/2006/relationships/tags" Target="../tags/tag1172.xml"/><Relationship Id="rId14" Type="http://schemas.openxmlformats.org/officeDocument/2006/relationships/tags" Target="../tags/tag1177.xml"/><Relationship Id="rId22" Type="http://schemas.openxmlformats.org/officeDocument/2006/relationships/tags" Target="../tags/tag1185.xml"/><Relationship Id="rId27" Type="http://schemas.openxmlformats.org/officeDocument/2006/relationships/tags" Target="../tags/tag1190.xml"/><Relationship Id="rId30" Type="http://schemas.openxmlformats.org/officeDocument/2006/relationships/tags" Target="../tags/tag1193.xml"/><Relationship Id="rId35" Type="http://schemas.openxmlformats.org/officeDocument/2006/relationships/tags" Target="../tags/tag1198.xml"/><Relationship Id="rId43" Type="http://schemas.openxmlformats.org/officeDocument/2006/relationships/tags" Target="../tags/tag1206.xml"/><Relationship Id="rId48" Type="http://schemas.openxmlformats.org/officeDocument/2006/relationships/tags" Target="../tags/tag1211.xml"/><Relationship Id="rId8" Type="http://schemas.openxmlformats.org/officeDocument/2006/relationships/tags" Target="../tags/tag1171.xml"/><Relationship Id="rId51" Type="http://schemas.openxmlformats.org/officeDocument/2006/relationships/tags" Target="../tags/tag1214.xml"/><Relationship Id="rId3" Type="http://schemas.openxmlformats.org/officeDocument/2006/relationships/tags" Target="../tags/tag1166.xml"/><Relationship Id="rId12" Type="http://schemas.openxmlformats.org/officeDocument/2006/relationships/tags" Target="../tags/tag1175.xml"/><Relationship Id="rId17" Type="http://schemas.openxmlformats.org/officeDocument/2006/relationships/tags" Target="../tags/tag1180.xml"/><Relationship Id="rId25" Type="http://schemas.openxmlformats.org/officeDocument/2006/relationships/tags" Target="../tags/tag1188.xml"/><Relationship Id="rId33" Type="http://schemas.openxmlformats.org/officeDocument/2006/relationships/tags" Target="../tags/tag1196.xml"/><Relationship Id="rId38" Type="http://schemas.openxmlformats.org/officeDocument/2006/relationships/tags" Target="../tags/tag1201.xml"/><Relationship Id="rId46" Type="http://schemas.openxmlformats.org/officeDocument/2006/relationships/tags" Target="../tags/tag1209.xml"/><Relationship Id="rId20" Type="http://schemas.openxmlformats.org/officeDocument/2006/relationships/tags" Target="../tags/tag1183.xml"/><Relationship Id="rId41" Type="http://schemas.openxmlformats.org/officeDocument/2006/relationships/tags" Target="../tags/tag1204.xml"/><Relationship Id="rId54" Type="http://schemas.openxmlformats.org/officeDocument/2006/relationships/notesSlide" Target="../notesSlides/notesSlide26.xml"/><Relationship Id="rId1" Type="http://schemas.openxmlformats.org/officeDocument/2006/relationships/tags" Target="../tags/tag1164.xml"/><Relationship Id="rId6" Type="http://schemas.openxmlformats.org/officeDocument/2006/relationships/tags" Target="../tags/tag1169.xml"/><Relationship Id="rId15" Type="http://schemas.openxmlformats.org/officeDocument/2006/relationships/tags" Target="../tags/tag1178.xml"/><Relationship Id="rId23" Type="http://schemas.openxmlformats.org/officeDocument/2006/relationships/tags" Target="../tags/tag1186.xml"/><Relationship Id="rId28" Type="http://schemas.openxmlformats.org/officeDocument/2006/relationships/tags" Target="../tags/tag1191.xml"/><Relationship Id="rId36" Type="http://schemas.openxmlformats.org/officeDocument/2006/relationships/tags" Target="../tags/tag1199.xml"/><Relationship Id="rId49" Type="http://schemas.openxmlformats.org/officeDocument/2006/relationships/tags" Target="../tags/tag1212.xml"/></Relationships>
</file>

<file path=ppt/slides/_rels/slide31.xml.rels><?xml version="1.0" encoding="UTF-8" standalone="yes"?>
<Relationships xmlns="http://schemas.openxmlformats.org/package/2006/relationships"><Relationship Id="rId13" Type="http://schemas.openxmlformats.org/officeDocument/2006/relationships/tags" Target="../tags/tag1228.xml"/><Relationship Id="rId18" Type="http://schemas.openxmlformats.org/officeDocument/2006/relationships/tags" Target="../tags/tag1233.xml"/><Relationship Id="rId26" Type="http://schemas.openxmlformats.org/officeDocument/2006/relationships/tags" Target="../tags/tag1241.xml"/><Relationship Id="rId39" Type="http://schemas.openxmlformats.org/officeDocument/2006/relationships/tags" Target="../tags/tag1254.xml"/><Relationship Id="rId21" Type="http://schemas.openxmlformats.org/officeDocument/2006/relationships/tags" Target="../tags/tag1236.xml"/><Relationship Id="rId34" Type="http://schemas.openxmlformats.org/officeDocument/2006/relationships/tags" Target="../tags/tag1249.xml"/><Relationship Id="rId42" Type="http://schemas.openxmlformats.org/officeDocument/2006/relationships/tags" Target="../tags/tag1257.xml"/><Relationship Id="rId47" Type="http://schemas.openxmlformats.org/officeDocument/2006/relationships/tags" Target="../tags/tag1262.xml"/><Relationship Id="rId50" Type="http://schemas.openxmlformats.org/officeDocument/2006/relationships/tags" Target="../tags/tag1265.xml"/><Relationship Id="rId7" Type="http://schemas.openxmlformats.org/officeDocument/2006/relationships/tags" Target="../tags/tag1222.xml"/><Relationship Id="rId2" Type="http://schemas.openxmlformats.org/officeDocument/2006/relationships/tags" Target="../tags/tag1217.xml"/><Relationship Id="rId16" Type="http://schemas.openxmlformats.org/officeDocument/2006/relationships/tags" Target="../tags/tag1231.xml"/><Relationship Id="rId29" Type="http://schemas.openxmlformats.org/officeDocument/2006/relationships/tags" Target="../tags/tag1244.xml"/><Relationship Id="rId11" Type="http://schemas.openxmlformats.org/officeDocument/2006/relationships/tags" Target="../tags/tag1226.xml"/><Relationship Id="rId24" Type="http://schemas.openxmlformats.org/officeDocument/2006/relationships/tags" Target="../tags/tag1239.xml"/><Relationship Id="rId32" Type="http://schemas.openxmlformats.org/officeDocument/2006/relationships/tags" Target="../tags/tag1247.xml"/><Relationship Id="rId37" Type="http://schemas.openxmlformats.org/officeDocument/2006/relationships/tags" Target="../tags/tag1252.xml"/><Relationship Id="rId40" Type="http://schemas.openxmlformats.org/officeDocument/2006/relationships/tags" Target="../tags/tag1255.xml"/><Relationship Id="rId45" Type="http://schemas.openxmlformats.org/officeDocument/2006/relationships/tags" Target="../tags/tag1260.xml"/><Relationship Id="rId53" Type="http://schemas.openxmlformats.org/officeDocument/2006/relationships/slideLayout" Target="../slideLayouts/slideLayout7.xml"/><Relationship Id="rId5" Type="http://schemas.openxmlformats.org/officeDocument/2006/relationships/tags" Target="../tags/tag1220.xml"/><Relationship Id="rId10" Type="http://schemas.openxmlformats.org/officeDocument/2006/relationships/tags" Target="../tags/tag1225.xml"/><Relationship Id="rId19" Type="http://schemas.openxmlformats.org/officeDocument/2006/relationships/tags" Target="../tags/tag1234.xml"/><Relationship Id="rId31" Type="http://schemas.openxmlformats.org/officeDocument/2006/relationships/tags" Target="../tags/tag1246.xml"/><Relationship Id="rId44" Type="http://schemas.openxmlformats.org/officeDocument/2006/relationships/tags" Target="../tags/tag1259.xml"/><Relationship Id="rId52" Type="http://schemas.openxmlformats.org/officeDocument/2006/relationships/tags" Target="../tags/tag1267.xml"/><Relationship Id="rId4" Type="http://schemas.openxmlformats.org/officeDocument/2006/relationships/tags" Target="../tags/tag1219.xml"/><Relationship Id="rId9" Type="http://schemas.openxmlformats.org/officeDocument/2006/relationships/tags" Target="../tags/tag1224.xml"/><Relationship Id="rId14" Type="http://schemas.openxmlformats.org/officeDocument/2006/relationships/tags" Target="../tags/tag1229.xml"/><Relationship Id="rId22" Type="http://schemas.openxmlformats.org/officeDocument/2006/relationships/tags" Target="../tags/tag1237.xml"/><Relationship Id="rId27" Type="http://schemas.openxmlformats.org/officeDocument/2006/relationships/tags" Target="../tags/tag1242.xml"/><Relationship Id="rId30" Type="http://schemas.openxmlformats.org/officeDocument/2006/relationships/tags" Target="../tags/tag1245.xml"/><Relationship Id="rId35" Type="http://schemas.openxmlformats.org/officeDocument/2006/relationships/tags" Target="../tags/tag1250.xml"/><Relationship Id="rId43" Type="http://schemas.openxmlformats.org/officeDocument/2006/relationships/tags" Target="../tags/tag1258.xml"/><Relationship Id="rId48" Type="http://schemas.openxmlformats.org/officeDocument/2006/relationships/tags" Target="../tags/tag1263.xml"/><Relationship Id="rId8" Type="http://schemas.openxmlformats.org/officeDocument/2006/relationships/tags" Target="../tags/tag1223.xml"/><Relationship Id="rId51" Type="http://schemas.openxmlformats.org/officeDocument/2006/relationships/tags" Target="../tags/tag1266.xml"/><Relationship Id="rId3" Type="http://schemas.openxmlformats.org/officeDocument/2006/relationships/tags" Target="../tags/tag1218.xml"/><Relationship Id="rId12" Type="http://schemas.openxmlformats.org/officeDocument/2006/relationships/tags" Target="../tags/tag1227.xml"/><Relationship Id="rId17" Type="http://schemas.openxmlformats.org/officeDocument/2006/relationships/tags" Target="../tags/tag1232.xml"/><Relationship Id="rId25" Type="http://schemas.openxmlformats.org/officeDocument/2006/relationships/tags" Target="../tags/tag1240.xml"/><Relationship Id="rId33" Type="http://schemas.openxmlformats.org/officeDocument/2006/relationships/tags" Target="../tags/tag1248.xml"/><Relationship Id="rId38" Type="http://schemas.openxmlformats.org/officeDocument/2006/relationships/tags" Target="../tags/tag1253.xml"/><Relationship Id="rId46" Type="http://schemas.openxmlformats.org/officeDocument/2006/relationships/tags" Target="../tags/tag1261.xml"/><Relationship Id="rId20" Type="http://schemas.openxmlformats.org/officeDocument/2006/relationships/tags" Target="../tags/tag1235.xml"/><Relationship Id="rId41" Type="http://schemas.openxmlformats.org/officeDocument/2006/relationships/tags" Target="../tags/tag1256.xml"/><Relationship Id="rId54" Type="http://schemas.openxmlformats.org/officeDocument/2006/relationships/notesSlide" Target="../notesSlides/notesSlide27.xml"/><Relationship Id="rId1" Type="http://schemas.openxmlformats.org/officeDocument/2006/relationships/tags" Target="../tags/tag1216.xml"/><Relationship Id="rId6" Type="http://schemas.openxmlformats.org/officeDocument/2006/relationships/tags" Target="../tags/tag1221.xml"/><Relationship Id="rId15" Type="http://schemas.openxmlformats.org/officeDocument/2006/relationships/tags" Target="../tags/tag1230.xml"/><Relationship Id="rId23" Type="http://schemas.openxmlformats.org/officeDocument/2006/relationships/tags" Target="../tags/tag1238.xml"/><Relationship Id="rId28" Type="http://schemas.openxmlformats.org/officeDocument/2006/relationships/tags" Target="../tags/tag1243.xml"/><Relationship Id="rId36" Type="http://schemas.openxmlformats.org/officeDocument/2006/relationships/tags" Target="../tags/tag1251.xml"/><Relationship Id="rId49" Type="http://schemas.openxmlformats.org/officeDocument/2006/relationships/tags" Target="../tags/tag1264.xml"/></Relationships>
</file>

<file path=ppt/slides/_rels/slide32.xml.rels><?xml version="1.0" encoding="UTF-8" standalone="yes"?>
<Relationships xmlns="http://schemas.openxmlformats.org/package/2006/relationships"><Relationship Id="rId13" Type="http://schemas.openxmlformats.org/officeDocument/2006/relationships/tags" Target="../tags/tag1280.xml"/><Relationship Id="rId18" Type="http://schemas.openxmlformats.org/officeDocument/2006/relationships/tags" Target="../tags/tag1285.xml"/><Relationship Id="rId26" Type="http://schemas.openxmlformats.org/officeDocument/2006/relationships/tags" Target="../tags/tag1293.xml"/><Relationship Id="rId39" Type="http://schemas.openxmlformats.org/officeDocument/2006/relationships/tags" Target="../tags/tag1306.xml"/><Relationship Id="rId21" Type="http://schemas.openxmlformats.org/officeDocument/2006/relationships/tags" Target="../tags/tag1288.xml"/><Relationship Id="rId34" Type="http://schemas.openxmlformats.org/officeDocument/2006/relationships/tags" Target="../tags/tag1301.xml"/><Relationship Id="rId42" Type="http://schemas.openxmlformats.org/officeDocument/2006/relationships/tags" Target="../tags/tag1309.xml"/><Relationship Id="rId47" Type="http://schemas.openxmlformats.org/officeDocument/2006/relationships/tags" Target="../tags/tag1314.xml"/><Relationship Id="rId50" Type="http://schemas.openxmlformats.org/officeDocument/2006/relationships/tags" Target="../tags/tag1317.xml"/><Relationship Id="rId7" Type="http://schemas.openxmlformats.org/officeDocument/2006/relationships/tags" Target="../tags/tag1274.xml"/><Relationship Id="rId2" Type="http://schemas.openxmlformats.org/officeDocument/2006/relationships/tags" Target="../tags/tag1269.xml"/><Relationship Id="rId16" Type="http://schemas.openxmlformats.org/officeDocument/2006/relationships/tags" Target="../tags/tag1283.xml"/><Relationship Id="rId29" Type="http://schemas.openxmlformats.org/officeDocument/2006/relationships/tags" Target="../tags/tag1296.xml"/><Relationship Id="rId11" Type="http://schemas.openxmlformats.org/officeDocument/2006/relationships/tags" Target="../tags/tag1278.xml"/><Relationship Id="rId24" Type="http://schemas.openxmlformats.org/officeDocument/2006/relationships/tags" Target="../tags/tag1291.xml"/><Relationship Id="rId32" Type="http://schemas.openxmlformats.org/officeDocument/2006/relationships/tags" Target="../tags/tag1299.xml"/><Relationship Id="rId37" Type="http://schemas.openxmlformats.org/officeDocument/2006/relationships/tags" Target="../tags/tag1304.xml"/><Relationship Id="rId40" Type="http://schemas.openxmlformats.org/officeDocument/2006/relationships/tags" Target="../tags/tag1307.xml"/><Relationship Id="rId45" Type="http://schemas.openxmlformats.org/officeDocument/2006/relationships/tags" Target="../tags/tag1312.xml"/><Relationship Id="rId53" Type="http://schemas.openxmlformats.org/officeDocument/2006/relationships/slideLayout" Target="../slideLayouts/slideLayout7.xml"/><Relationship Id="rId5" Type="http://schemas.openxmlformats.org/officeDocument/2006/relationships/tags" Target="../tags/tag1272.xml"/><Relationship Id="rId10" Type="http://schemas.openxmlformats.org/officeDocument/2006/relationships/tags" Target="../tags/tag1277.xml"/><Relationship Id="rId19" Type="http://schemas.openxmlformats.org/officeDocument/2006/relationships/tags" Target="../tags/tag1286.xml"/><Relationship Id="rId31" Type="http://schemas.openxmlformats.org/officeDocument/2006/relationships/tags" Target="../tags/tag1298.xml"/><Relationship Id="rId44" Type="http://schemas.openxmlformats.org/officeDocument/2006/relationships/tags" Target="../tags/tag1311.xml"/><Relationship Id="rId52" Type="http://schemas.openxmlformats.org/officeDocument/2006/relationships/tags" Target="../tags/tag1319.xml"/><Relationship Id="rId4" Type="http://schemas.openxmlformats.org/officeDocument/2006/relationships/tags" Target="../tags/tag1271.xml"/><Relationship Id="rId9" Type="http://schemas.openxmlformats.org/officeDocument/2006/relationships/tags" Target="../tags/tag1276.xml"/><Relationship Id="rId14" Type="http://schemas.openxmlformats.org/officeDocument/2006/relationships/tags" Target="../tags/tag1281.xml"/><Relationship Id="rId22" Type="http://schemas.openxmlformats.org/officeDocument/2006/relationships/tags" Target="../tags/tag1289.xml"/><Relationship Id="rId27" Type="http://schemas.openxmlformats.org/officeDocument/2006/relationships/tags" Target="../tags/tag1294.xml"/><Relationship Id="rId30" Type="http://schemas.openxmlformats.org/officeDocument/2006/relationships/tags" Target="../tags/tag1297.xml"/><Relationship Id="rId35" Type="http://schemas.openxmlformats.org/officeDocument/2006/relationships/tags" Target="../tags/tag1302.xml"/><Relationship Id="rId43" Type="http://schemas.openxmlformats.org/officeDocument/2006/relationships/tags" Target="../tags/tag1310.xml"/><Relationship Id="rId48" Type="http://schemas.openxmlformats.org/officeDocument/2006/relationships/tags" Target="../tags/tag1315.xml"/><Relationship Id="rId8" Type="http://schemas.openxmlformats.org/officeDocument/2006/relationships/tags" Target="../tags/tag1275.xml"/><Relationship Id="rId51" Type="http://schemas.openxmlformats.org/officeDocument/2006/relationships/tags" Target="../tags/tag1318.xml"/><Relationship Id="rId3" Type="http://schemas.openxmlformats.org/officeDocument/2006/relationships/tags" Target="../tags/tag1270.xml"/><Relationship Id="rId12" Type="http://schemas.openxmlformats.org/officeDocument/2006/relationships/tags" Target="../tags/tag1279.xml"/><Relationship Id="rId17" Type="http://schemas.openxmlformats.org/officeDocument/2006/relationships/tags" Target="../tags/tag1284.xml"/><Relationship Id="rId25" Type="http://schemas.openxmlformats.org/officeDocument/2006/relationships/tags" Target="../tags/tag1292.xml"/><Relationship Id="rId33" Type="http://schemas.openxmlformats.org/officeDocument/2006/relationships/tags" Target="../tags/tag1300.xml"/><Relationship Id="rId38" Type="http://schemas.openxmlformats.org/officeDocument/2006/relationships/tags" Target="../tags/tag1305.xml"/><Relationship Id="rId46" Type="http://schemas.openxmlformats.org/officeDocument/2006/relationships/tags" Target="../tags/tag1313.xml"/><Relationship Id="rId20" Type="http://schemas.openxmlformats.org/officeDocument/2006/relationships/tags" Target="../tags/tag1287.xml"/><Relationship Id="rId41" Type="http://schemas.openxmlformats.org/officeDocument/2006/relationships/tags" Target="../tags/tag1308.xml"/><Relationship Id="rId54" Type="http://schemas.openxmlformats.org/officeDocument/2006/relationships/notesSlide" Target="../notesSlides/notesSlide28.xml"/><Relationship Id="rId1" Type="http://schemas.openxmlformats.org/officeDocument/2006/relationships/tags" Target="../tags/tag1268.xml"/><Relationship Id="rId6" Type="http://schemas.openxmlformats.org/officeDocument/2006/relationships/tags" Target="../tags/tag1273.xml"/><Relationship Id="rId15" Type="http://schemas.openxmlformats.org/officeDocument/2006/relationships/tags" Target="../tags/tag1282.xml"/><Relationship Id="rId23" Type="http://schemas.openxmlformats.org/officeDocument/2006/relationships/tags" Target="../tags/tag1290.xml"/><Relationship Id="rId28" Type="http://schemas.openxmlformats.org/officeDocument/2006/relationships/tags" Target="../tags/tag1295.xml"/><Relationship Id="rId36" Type="http://schemas.openxmlformats.org/officeDocument/2006/relationships/tags" Target="../tags/tag1303.xml"/><Relationship Id="rId49" Type="http://schemas.openxmlformats.org/officeDocument/2006/relationships/tags" Target="../tags/tag1316.xml"/></Relationships>
</file>

<file path=ppt/slides/_rels/slide33.xml.rels><?xml version="1.0" encoding="UTF-8" standalone="yes"?>
<Relationships xmlns="http://schemas.openxmlformats.org/package/2006/relationships"><Relationship Id="rId13" Type="http://schemas.openxmlformats.org/officeDocument/2006/relationships/tags" Target="../tags/tag1332.xml"/><Relationship Id="rId18" Type="http://schemas.openxmlformats.org/officeDocument/2006/relationships/tags" Target="../tags/tag1337.xml"/><Relationship Id="rId26" Type="http://schemas.openxmlformats.org/officeDocument/2006/relationships/tags" Target="../tags/tag1345.xml"/><Relationship Id="rId39" Type="http://schemas.openxmlformats.org/officeDocument/2006/relationships/tags" Target="../tags/tag1358.xml"/><Relationship Id="rId21" Type="http://schemas.openxmlformats.org/officeDocument/2006/relationships/tags" Target="../tags/tag1340.xml"/><Relationship Id="rId34" Type="http://schemas.openxmlformats.org/officeDocument/2006/relationships/tags" Target="../tags/tag1353.xml"/><Relationship Id="rId42" Type="http://schemas.openxmlformats.org/officeDocument/2006/relationships/tags" Target="../tags/tag1361.xml"/><Relationship Id="rId47" Type="http://schemas.openxmlformats.org/officeDocument/2006/relationships/tags" Target="../tags/tag1366.xml"/><Relationship Id="rId50" Type="http://schemas.openxmlformats.org/officeDocument/2006/relationships/tags" Target="../tags/tag1369.xml"/><Relationship Id="rId7" Type="http://schemas.openxmlformats.org/officeDocument/2006/relationships/tags" Target="../tags/tag1326.xml"/><Relationship Id="rId2" Type="http://schemas.openxmlformats.org/officeDocument/2006/relationships/tags" Target="../tags/tag1321.xml"/><Relationship Id="rId16" Type="http://schemas.openxmlformats.org/officeDocument/2006/relationships/tags" Target="../tags/tag1335.xml"/><Relationship Id="rId29" Type="http://schemas.openxmlformats.org/officeDocument/2006/relationships/tags" Target="../tags/tag1348.xml"/><Relationship Id="rId11" Type="http://schemas.openxmlformats.org/officeDocument/2006/relationships/tags" Target="../tags/tag1330.xml"/><Relationship Id="rId24" Type="http://schemas.openxmlformats.org/officeDocument/2006/relationships/tags" Target="../tags/tag1343.xml"/><Relationship Id="rId32" Type="http://schemas.openxmlformats.org/officeDocument/2006/relationships/tags" Target="../tags/tag1351.xml"/><Relationship Id="rId37" Type="http://schemas.openxmlformats.org/officeDocument/2006/relationships/tags" Target="../tags/tag1356.xml"/><Relationship Id="rId40" Type="http://schemas.openxmlformats.org/officeDocument/2006/relationships/tags" Target="../tags/tag1359.xml"/><Relationship Id="rId45" Type="http://schemas.openxmlformats.org/officeDocument/2006/relationships/tags" Target="../tags/tag1364.xml"/><Relationship Id="rId53" Type="http://schemas.openxmlformats.org/officeDocument/2006/relationships/slideLayout" Target="../slideLayouts/slideLayout7.xml"/><Relationship Id="rId5" Type="http://schemas.openxmlformats.org/officeDocument/2006/relationships/tags" Target="../tags/tag1324.xml"/><Relationship Id="rId10" Type="http://schemas.openxmlformats.org/officeDocument/2006/relationships/tags" Target="../tags/tag1329.xml"/><Relationship Id="rId19" Type="http://schemas.openxmlformats.org/officeDocument/2006/relationships/tags" Target="../tags/tag1338.xml"/><Relationship Id="rId31" Type="http://schemas.openxmlformats.org/officeDocument/2006/relationships/tags" Target="../tags/tag1350.xml"/><Relationship Id="rId44" Type="http://schemas.openxmlformats.org/officeDocument/2006/relationships/tags" Target="../tags/tag1363.xml"/><Relationship Id="rId52" Type="http://schemas.openxmlformats.org/officeDocument/2006/relationships/tags" Target="../tags/tag1371.xml"/><Relationship Id="rId4" Type="http://schemas.openxmlformats.org/officeDocument/2006/relationships/tags" Target="../tags/tag1323.xml"/><Relationship Id="rId9" Type="http://schemas.openxmlformats.org/officeDocument/2006/relationships/tags" Target="../tags/tag1328.xml"/><Relationship Id="rId14" Type="http://schemas.openxmlformats.org/officeDocument/2006/relationships/tags" Target="../tags/tag1333.xml"/><Relationship Id="rId22" Type="http://schemas.openxmlformats.org/officeDocument/2006/relationships/tags" Target="../tags/tag1341.xml"/><Relationship Id="rId27" Type="http://schemas.openxmlformats.org/officeDocument/2006/relationships/tags" Target="../tags/tag1346.xml"/><Relationship Id="rId30" Type="http://schemas.openxmlformats.org/officeDocument/2006/relationships/tags" Target="../tags/tag1349.xml"/><Relationship Id="rId35" Type="http://schemas.openxmlformats.org/officeDocument/2006/relationships/tags" Target="../tags/tag1354.xml"/><Relationship Id="rId43" Type="http://schemas.openxmlformats.org/officeDocument/2006/relationships/tags" Target="../tags/tag1362.xml"/><Relationship Id="rId48" Type="http://schemas.openxmlformats.org/officeDocument/2006/relationships/tags" Target="../tags/tag1367.xml"/><Relationship Id="rId8" Type="http://schemas.openxmlformats.org/officeDocument/2006/relationships/tags" Target="../tags/tag1327.xml"/><Relationship Id="rId51" Type="http://schemas.openxmlformats.org/officeDocument/2006/relationships/tags" Target="../tags/tag1370.xml"/><Relationship Id="rId3" Type="http://schemas.openxmlformats.org/officeDocument/2006/relationships/tags" Target="../tags/tag1322.xml"/><Relationship Id="rId12" Type="http://schemas.openxmlformats.org/officeDocument/2006/relationships/tags" Target="../tags/tag1331.xml"/><Relationship Id="rId17" Type="http://schemas.openxmlformats.org/officeDocument/2006/relationships/tags" Target="../tags/tag1336.xml"/><Relationship Id="rId25" Type="http://schemas.openxmlformats.org/officeDocument/2006/relationships/tags" Target="../tags/tag1344.xml"/><Relationship Id="rId33" Type="http://schemas.openxmlformats.org/officeDocument/2006/relationships/tags" Target="../tags/tag1352.xml"/><Relationship Id="rId38" Type="http://schemas.openxmlformats.org/officeDocument/2006/relationships/tags" Target="../tags/tag1357.xml"/><Relationship Id="rId46" Type="http://schemas.openxmlformats.org/officeDocument/2006/relationships/tags" Target="../tags/tag1365.xml"/><Relationship Id="rId20" Type="http://schemas.openxmlformats.org/officeDocument/2006/relationships/tags" Target="../tags/tag1339.xml"/><Relationship Id="rId41" Type="http://schemas.openxmlformats.org/officeDocument/2006/relationships/tags" Target="../tags/tag1360.xml"/><Relationship Id="rId54" Type="http://schemas.openxmlformats.org/officeDocument/2006/relationships/notesSlide" Target="../notesSlides/notesSlide29.xml"/><Relationship Id="rId1" Type="http://schemas.openxmlformats.org/officeDocument/2006/relationships/tags" Target="../tags/tag1320.xml"/><Relationship Id="rId6" Type="http://schemas.openxmlformats.org/officeDocument/2006/relationships/tags" Target="../tags/tag1325.xml"/><Relationship Id="rId15" Type="http://schemas.openxmlformats.org/officeDocument/2006/relationships/tags" Target="../tags/tag1334.xml"/><Relationship Id="rId23" Type="http://schemas.openxmlformats.org/officeDocument/2006/relationships/tags" Target="../tags/tag1342.xml"/><Relationship Id="rId28" Type="http://schemas.openxmlformats.org/officeDocument/2006/relationships/tags" Target="../tags/tag1347.xml"/><Relationship Id="rId36" Type="http://schemas.openxmlformats.org/officeDocument/2006/relationships/tags" Target="../tags/tag1355.xml"/><Relationship Id="rId49" Type="http://schemas.openxmlformats.org/officeDocument/2006/relationships/tags" Target="../tags/tag1368.xml"/></Relationships>
</file>

<file path=ppt/slides/_rels/slide34.xml.rels><?xml version="1.0" encoding="UTF-8" standalone="yes"?>
<Relationships xmlns="http://schemas.openxmlformats.org/package/2006/relationships"><Relationship Id="rId8" Type="http://schemas.openxmlformats.org/officeDocument/2006/relationships/tags" Target="../tags/tag1379.xml"/><Relationship Id="rId13" Type="http://schemas.openxmlformats.org/officeDocument/2006/relationships/tags" Target="../tags/tag1384.xml"/><Relationship Id="rId18" Type="http://schemas.openxmlformats.org/officeDocument/2006/relationships/image" Target="../media/image9.png"/><Relationship Id="rId3" Type="http://schemas.openxmlformats.org/officeDocument/2006/relationships/tags" Target="../tags/tag1374.xml"/><Relationship Id="rId21" Type="http://schemas.openxmlformats.org/officeDocument/2006/relationships/image" Target="../media/image23.png"/><Relationship Id="rId7" Type="http://schemas.openxmlformats.org/officeDocument/2006/relationships/tags" Target="../tags/tag1378.xml"/><Relationship Id="rId12" Type="http://schemas.openxmlformats.org/officeDocument/2006/relationships/tags" Target="../tags/tag1383.xml"/><Relationship Id="rId17" Type="http://schemas.openxmlformats.org/officeDocument/2006/relationships/notesSlide" Target="../notesSlides/notesSlide30.xml"/><Relationship Id="rId2" Type="http://schemas.openxmlformats.org/officeDocument/2006/relationships/tags" Target="../tags/tag1373.xml"/><Relationship Id="rId16" Type="http://schemas.openxmlformats.org/officeDocument/2006/relationships/slideLayout" Target="../slideLayouts/slideLayout7.xml"/><Relationship Id="rId20" Type="http://schemas.openxmlformats.org/officeDocument/2006/relationships/image" Target="../media/image12.png"/><Relationship Id="rId1" Type="http://schemas.openxmlformats.org/officeDocument/2006/relationships/tags" Target="../tags/tag1372.xml"/><Relationship Id="rId6" Type="http://schemas.openxmlformats.org/officeDocument/2006/relationships/tags" Target="../tags/tag1377.xml"/><Relationship Id="rId11" Type="http://schemas.openxmlformats.org/officeDocument/2006/relationships/tags" Target="../tags/tag1382.xml"/><Relationship Id="rId5" Type="http://schemas.openxmlformats.org/officeDocument/2006/relationships/tags" Target="../tags/tag1376.xml"/><Relationship Id="rId15" Type="http://schemas.openxmlformats.org/officeDocument/2006/relationships/tags" Target="../tags/tag1386.xml"/><Relationship Id="rId10" Type="http://schemas.openxmlformats.org/officeDocument/2006/relationships/tags" Target="../tags/tag1381.xml"/><Relationship Id="rId19" Type="http://schemas.openxmlformats.org/officeDocument/2006/relationships/image" Target="../media/image10.jpeg"/><Relationship Id="rId4" Type="http://schemas.openxmlformats.org/officeDocument/2006/relationships/tags" Target="../tags/tag1375.xml"/><Relationship Id="rId9" Type="http://schemas.openxmlformats.org/officeDocument/2006/relationships/tags" Target="../tags/tag1380.xml"/><Relationship Id="rId14" Type="http://schemas.openxmlformats.org/officeDocument/2006/relationships/tags" Target="../tags/tag1385.xml"/></Relationships>
</file>

<file path=ppt/slides/_rels/slide35.xml.rels><?xml version="1.0" encoding="UTF-8" standalone="yes"?>
<Relationships xmlns="http://schemas.openxmlformats.org/package/2006/relationships"><Relationship Id="rId8" Type="http://schemas.openxmlformats.org/officeDocument/2006/relationships/tags" Target="../tags/tag1394.xml"/><Relationship Id="rId13" Type="http://schemas.openxmlformats.org/officeDocument/2006/relationships/tags" Target="../tags/tag1399.xml"/><Relationship Id="rId18" Type="http://schemas.openxmlformats.org/officeDocument/2006/relationships/image" Target="../media/image9.png"/><Relationship Id="rId3" Type="http://schemas.openxmlformats.org/officeDocument/2006/relationships/tags" Target="../tags/tag1389.xml"/><Relationship Id="rId21" Type="http://schemas.openxmlformats.org/officeDocument/2006/relationships/image" Target="../media/image24.png"/><Relationship Id="rId7" Type="http://schemas.openxmlformats.org/officeDocument/2006/relationships/tags" Target="../tags/tag1393.xml"/><Relationship Id="rId12" Type="http://schemas.openxmlformats.org/officeDocument/2006/relationships/tags" Target="../tags/tag1398.xml"/><Relationship Id="rId17" Type="http://schemas.openxmlformats.org/officeDocument/2006/relationships/notesSlide" Target="../notesSlides/notesSlide31.xml"/><Relationship Id="rId2" Type="http://schemas.openxmlformats.org/officeDocument/2006/relationships/tags" Target="../tags/tag1388.xml"/><Relationship Id="rId16" Type="http://schemas.openxmlformats.org/officeDocument/2006/relationships/slideLayout" Target="../slideLayouts/slideLayout7.xml"/><Relationship Id="rId20" Type="http://schemas.openxmlformats.org/officeDocument/2006/relationships/image" Target="../media/image12.png"/><Relationship Id="rId1" Type="http://schemas.openxmlformats.org/officeDocument/2006/relationships/tags" Target="../tags/tag1387.xml"/><Relationship Id="rId6" Type="http://schemas.openxmlformats.org/officeDocument/2006/relationships/tags" Target="../tags/tag1392.xml"/><Relationship Id="rId11" Type="http://schemas.openxmlformats.org/officeDocument/2006/relationships/tags" Target="../tags/tag1397.xml"/><Relationship Id="rId5" Type="http://schemas.openxmlformats.org/officeDocument/2006/relationships/tags" Target="../tags/tag1391.xml"/><Relationship Id="rId15" Type="http://schemas.openxmlformats.org/officeDocument/2006/relationships/tags" Target="../tags/tag1401.xml"/><Relationship Id="rId10" Type="http://schemas.openxmlformats.org/officeDocument/2006/relationships/tags" Target="../tags/tag1396.xml"/><Relationship Id="rId19" Type="http://schemas.openxmlformats.org/officeDocument/2006/relationships/image" Target="../media/image10.jpeg"/><Relationship Id="rId4" Type="http://schemas.openxmlformats.org/officeDocument/2006/relationships/tags" Target="../tags/tag1390.xml"/><Relationship Id="rId9" Type="http://schemas.openxmlformats.org/officeDocument/2006/relationships/tags" Target="../tags/tag1395.xml"/><Relationship Id="rId14" Type="http://schemas.openxmlformats.org/officeDocument/2006/relationships/tags" Target="../tags/tag1400.xml"/></Relationships>
</file>

<file path=ppt/slides/_rels/slide36.xml.rels><?xml version="1.0" encoding="UTF-8" standalone="yes"?>
<Relationships xmlns="http://schemas.openxmlformats.org/package/2006/relationships"><Relationship Id="rId8" Type="http://schemas.openxmlformats.org/officeDocument/2006/relationships/tags" Target="../tags/tag1408.xml"/><Relationship Id="rId13" Type="http://schemas.openxmlformats.org/officeDocument/2006/relationships/tags" Target="../tags/tag1413.xml"/><Relationship Id="rId18" Type="http://schemas.openxmlformats.org/officeDocument/2006/relationships/notesSlide" Target="../notesSlides/notesSlide32.xml"/><Relationship Id="rId3" Type="http://schemas.openxmlformats.org/officeDocument/2006/relationships/tags" Target="../tags/tag1403.xml"/><Relationship Id="rId21" Type="http://schemas.openxmlformats.org/officeDocument/2006/relationships/image" Target="../media/image10.jpeg"/><Relationship Id="rId7" Type="http://schemas.openxmlformats.org/officeDocument/2006/relationships/tags" Target="../tags/tag1407.xml"/><Relationship Id="rId12" Type="http://schemas.openxmlformats.org/officeDocument/2006/relationships/tags" Target="../tags/tag1412.xml"/><Relationship Id="rId17" Type="http://schemas.openxmlformats.org/officeDocument/2006/relationships/slideLayout" Target="../slideLayouts/slideLayout7.xml"/><Relationship Id="rId2" Type="http://schemas.openxmlformats.org/officeDocument/2006/relationships/tags" Target="../tags/tag1402.xml"/><Relationship Id="rId16" Type="http://schemas.openxmlformats.org/officeDocument/2006/relationships/tags" Target="../tags/tag1416.xml"/><Relationship Id="rId20" Type="http://schemas.openxmlformats.org/officeDocument/2006/relationships/image" Target="../media/image9.png"/><Relationship Id="rId1" Type="http://schemas.openxmlformats.org/officeDocument/2006/relationships/themeOverride" Target="../theme/themeOverride1.xml"/><Relationship Id="rId6" Type="http://schemas.openxmlformats.org/officeDocument/2006/relationships/tags" Target="../tags/tag1406.xml"/><Relationship Id="rId11" Type="http://schemas.openxmlformats.org/officeDocument/2006/relationships/tags" Target="../tags/tag1411.xml"/><Relationship Id="rId5" Type="http://schemas.openxmlformats.org/officeDocument/2006/relationships/tags" Target="../tags/tag1405.xml"/><Relationship Id="rId15" Type="http://schemas.openxmlformats.org/officeDocument/2006/relationships/tags" Target="../tags/tag1415.xml"/><Relationship Id="rId23" Type="http://schemas.openxmlformats.org/officeDocument/2006/relationships/image" Target="../media/image25.png"/><Relationship Id="rId10" Type="http://schemas.openxmlformats.org/officeDocument/2006/relationships/tags" Target="../tags/tag1410.xml"/><Relationship Id="rId19" Type="http://schemas.openxmlformats.org/officeDocument/2006/relationships/image" Target="../media/image1.png"/><Relationship Id="rId4" Type="http://schemas.openxmlformats.org/officeDocument/2006/relationships/tags" Target="../tags/tag1404.xml"/><Relationship Id="rId9" Type="http://schemas.openxmlformats.org/officeDocument/2006/relationships/tags" Target="../tags/tag1409.xml"/><Relationship Id="rId14" Type="http://schemas.openxmlformats.org/officeDocument/2006/relationships/tags" Target="../tags/tag1414.xml"/><Relationship Id="rId22"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tags" Target="../tags/tag1424.xml"/><Relationship Id="rId13" Type="http://schemas.openxmlformats.org/officeDocument/2006/relationships/tags" Target="../tags/tag1429.xml"/><Relationship Id="rId18" Type="http://schemas.openxmlformats.org/officeDocument/2006/relationships/image" Target="../media/image9.png"/><Relationship Id="rId3" Type="http://schemas.openxmlformats.org/officeDocument/2006/relationships/tags" Target="../tags/tag1419.xml"/><Relationship Id="rId21" Type="http://schemas.openxmlformats.org/officeDocument/2006/relationships/image" Target="../media/image26.png"/><Relationship Id="rId7" Type="http://schemas.openxmlformats.org/officeDocument/2006/relationships/tags" Target="../tags/tag1423.xml"/><Relationship Id="rId12" Type="http://schemas.openxmlformats.org/officeDocument/2006/relationships/tags" Target="../tags/tag1428.xml"/><Relationship Id="rId17" Type="http://schemas.openxmlformats.org/officeDocument/2006/relationships/notesSlide" Target="../notesSlides/notesSlide33.xml"/><Relationship Id="rId2" Type="http://schemas.openxmlformats.org/officeDocument/2006/relationships/tags" Target="../tags/tag1418.xml"/><Relationship Id="rId16" Type="http://schemas.openxmlformats.org/officeDocument/2006/relationships/slideLayout" Target="../slideLayouts/slideLayout7.xml"/><Relationship Id="rId20" Type="http://schemas.openxmlformats.org/officeDocument/2006/relationships/image" Target="../media/image12.png"/><Relationship Id="rId1" Type="http://schemas.openxmlformats.org/officeDocument/2006/relationships/tags" Target="../tags/tag1417.xml"/><Relationship Id="rId6" Type="http://schemas.openxmlformats.org/officeDocument/2006/relationships/tags" Target="../tags/tag1422.xml"/><Relationship Id="rId11" Type="http://schemas.openxmlformats.org/officeDocument/2006/relationships/tags" Target="../tags/tag1427.xml"/><Relationship Id="rId5" Type="http://schemas.openxmlformats.org/officeDocument/2006/relationships/tags" Target="../tags/tag1421.xml"/><Relationship Id="rId15" Type="http://schemas.openxmlformats.org/officeDocument/2006/relationships/tags" Target="../tags/tag1431.xml"/><Relationship Id="rId10" Type="http://schemas.openxmlformats.org/officeDocument/2006/relationships/tags" Target="../tags/tag1426.xml"/><Relationship Id="rId19" Type="http://schemas.openxmlformats.org/officeDocument/2006/relationships/image" Target="../media/image10.jpeg"/><Relationship Id="rId4" Type="http://schemas.openxmlformats.org/officeDocument/2006/relationships/tags" Target="../tags/tag1420.xml"/><Relationship Id="rId9" Type="http://schemas.openxmlformats.org/officeDocument/2006/relationships/tags" Target="../tags/tag1425.xml"/><Relationship Id="rId14" Type="http://schemas.openxmlformats.org/officeDocument/2006/relationships/tags" Target="../tags/tag1430.xml"/></Relationships>
</file>

<file path=ppt/slides/_rels/slide38.xml.rels><?xml version="1.0" encoding="UTF-8" standalone="yes"?>
<Relationships xmlns="http://schemas.openxmlformats.org/package/2006/relationships"><Relationship Id="rId13" Type="http://schemas.openxmlformats.org/officeDocument/2006/relationships/tags" Target="../tags/tag1444.xml"/><Relationship Id="rId18" Type="http://schemas.openxmlformats.org/officeDocument/2006/relationships/tags" Target="../tags/tag1449.xml"/><Relationship Id="rId26" Type="http://schemas.openxmlformats.org/officeDocument/2006/relationships/tags" Target="../tags/tag1457.xml"/><Relationship Id="rId39" Type="http://schemas.openxmlformats.org/officeDocument/2006/relationships/tags" Target="../tags/tag1470.xml"/><Relationship Id="rId21" Type="http://schemas.openxmlformats.org/officeDocument/2006/relationships/tags" Target="../tags/tag1452.xml"/><Relationship Id="rId34" Type="http://schemas.openxmlformats.org/officeDocument/2006/relationships/tags" Target="../tags/tag1465.xml"/><Relationship Id="rId42" Type="http://schemas.openxmlformats.org/officeDocument/2006/relationships/tags" Target="../tags/tag1473.xml"/><Relationship Id="rId47" Type="http://schemas.openxmlformats.org/officeDocument/2006/relationships/tags" Target="../tags/tag1478.xml"/><Relationship Id="rId50" Type="http://schemas.openxmlformats.org/officeDocument/2006/relationships/tags" Target="../tags/tag1481.xml"/><Relationship Id="rId7" Type="http://schemas.openxmlformats.org/officeDocument/2006/relationships/tags" Target="../tags/tag1438.xml"/><Relationship Id="rId2" Type="http://schemas.openxmlformats.org/officeDocument/2006/relationships/tags" Target="../tags/tag1433.xml"/><Relationship Id="rId16" Type="http://schemas.openxmlformats.org/officeDocument/2006/relationships/tags" Target="../tags/tag1447.xml"/><Relationship Id="rId29" Type="http://schemas.openxmlformats.org/officeDocument/2006/relationships/tags" Target="../tags/tag1460.xml"/><Relationship Id="rId11" Type="http://schemas.openxmlformats.org/officeDocument/2006/relationships/tags" Target="../tags/tag1442.xml"/><Relationship Id="rId24" Type="http://schemas.openxmlformats.org/officeDocument/2006/relationships/tags" Target="../tags/tag1455.xml"/><Relationship Id="rId32" Type="http://schemas.openxmlformats.org/officeDocument/2006/relationships/tags" Target="../tags/tag1463.xml"/><Relationship Id="rId37" Type="http://schemas.openxmlformats.org/officeDocument/2006/relationships/tags" Target="../tags/tag1468.xml"/><Relationship Id="rId40" Type="http://schemas.openxmlformats.org/officeDocument/2006/relationships/tags" Target="../tags/tag1471.xml"/><Relationship Id="rId45" Type="http://schemas.openxmlformats.org/officeDocument/2006/relationships/tags" Target="../tags/tag1476.xml"/><Relationship Id="rId53" Type="http://schemas.openxmlformats.org/officeDocument/2006/relationships/slideLayout" Target="../slideLayouts/slideLayout7.xml"/><Relationship Id="rId5" Type="http://schemas.openxmlformats.org/officeDocument/2006/relationships/tags" Target="../tags/tag1436.xml"/><Relationship Id="rId10" Type="http://schemas.openxmlformats.org/officeDocument/2006/relationships/tags" Target="../tags/tag1441.xml"/><Relationship Id="rId19" Type="http://schemas.openxmlformats.org/officeDocument/2006/relationships/tags" Target="../tags/tag1450.xml"/><Relationship Id="rId31" Type="http://schemas.openxmlformats.org/officeDocument/2006/relationships/tags" Target="../tags/tag1462.xml"/><Relationship Id="rId44" Type="http://schemas.openxmlformats.org/officeDocument/2006/relationships/tags" Target="../tags/tag1475.xml"/><Relationship Id="rId52" Type="http://schemas.openxmlformats.org/officeDocument/2006/relationships/tags" Target="../tags/tag1483.xml"/><Relationship Id="rId4" Type="http://schemas.openxmlformats.org/officeDocument/2006/relationships/tags" Target="../tags/tag1435.xml"/><Relationship Id="rId9" Type="http://schemas.openxmlformats.org/officeDocument/2006/relationships/tags" Target="../tags/tag1440.xml"/><Relationship Id="rId14" Type="http://schemas.openxmlformats.org/officeDocument/2006/relationships/tags" Target="../tags/tag1445.xml"/><Relationship Id="rId22" Type="http://schemas.openxmlformats.org/officeDocument/2006/relationships/tags" Target="../tags/tag1453.xml"/><Relationship Id="rId27" Type="http://schemas.openxmlformats.org/officeDocument/2006/relationships/tags" Target="../tags/tag1458.xml"/><Relationship Id="rId30" Type="http://schemas.openxmlformats.org/officeDocument/2006/relationships/tags" Target="../tags/tag1461.xml"/><Relationship Id="rId35" Type="http://schemas.openxmlformats.org/officeDocument/2006/relationships/tags" Target="../tags/tag1466.xml"/><Relationship Id="rId43" Type="http://schemas.openxmlformats.org/officeDocument/2006/relationships/tags" Target="../tags/tag1474.xml"/><Relationship Id="rId48" Type="http://schemas.openxmlformats.org/officeDocument/2006/relationships/tags" Target="../tags/tag1479.xml"/><Relationship Id="rId8" Type="http://schemas.openxmlformats.org/officeDocument/2006/relationships/tags" Target="../tags/tag1439.xml"/><Relationship Id="rId51" Type="http://schemas.openxmlformats.org/officeDocument/2006/relationships/tags" Target="../tags/tag1482.xml"/><Relationship Id="rId3" Type="http://schemas.openxmlformats.org/officeDocument/2006/relationships/tags" Target="../tags/tag1434.xml"/><Relationship Id="rId12" Type="http://schemas.openxmlformats.org/officeDocument/2006/relationships/tags" Target="../tags/tag1443.xml"/><Relationship Id="rId17" Type="http://schemas.openxmlformats.org/officeDocument/2006/relationships/tags" Target="../tags/tag1448.xml"/><Relationship Id="rId25" Type="http://schemas.openxmlformats.org/officeDocument/2006/relationships/tags" Target="../tags/tag1456.xml"/><Relationship Id="rId33" Type="http://schemas.openxmlformats.org/officeDocument/2006/relationships/tags" Target="../tags/tag1464.xml"/><Relationship Id="rId38" Type="http://schemas.openxmlformats.org/officeDocument/2006/relationships/tags" Target="../tags/tag1469.xml"/><Relationship Id="rId46" Type="http://schemas.openxmlformats.org/officeDocument/2006/relationships/tags" Target="../tags/tag1477.xml"/><Relationship Id="rId20" Type="http://schemas.openxmlformats.org/officeDocument/2006/relationships/tags" Target="../tags/tag1451.xml"/><Relationship Id="rId41" Type="http://schemas.openxmlformats.org/officeDocument/2006/relationships/tags" Target="../tags/tag1472.xml"/><Relationship Id="rId54" Type="http://schemas.openxmlformats.org/officeDocument/2006/relationships/notesSlide" Target="../notesSlides/notesSlide34.xml"/><Relationship Id="rId1" Type="http://schemas.openxmlformats.org/officeDocument/2006/relationships/tags" Target="../tags/tag1432.xml"/><Relationship Id="rId6" Type="http://schemas.openxmlformats.org/officeDocument/2006/relationships/tags" Target="../tags/tag1437.xml"/><Relationship Id="rId15" Type="http://schemas.openxmlformats.org/officeDocument/2006/relationships/tags" Target="../tags/tag1446.xml"/><Relationship Id="rId23" Type="http://schemas.openxmlformats.org/officeDocument/2006/relationships/tags" Target="../tags/tag1454.xml"/><Relationship Id="rId28" Type="http://schemas.openxmlformats.org/officeDocument/2006/relationships/tags" Target="../tags/tag1459.xml"/><Relationship Id="rId36" Type="http://schemas.openxmlformats.org/officeDocument/2006/relationships/tags" Target="../tags/tag1467.xml"/><Relationship Id="rId49" Type="http://schemas.openxmlformats.org/officeDocument/2006/relationships/tags" Target="../tags/tag1480.xml"/></Relationships>
</file>

<file path=ppt/slides/_rels/slide39.xml.rels><?xml version="1.0" encoding="UTF-8" standalone="yes"?>
<Relationships xmlns="http://schemas.openxmlformats.org/package/2006/relationships"><Relationship Id="rId8" Type="http://schemas.openxmlformats.org/officeDocument/2006/relationships/tags" Target="../tags/tag1491.xml"/><Relationship Id="rId13" Type="http://schemas.openxmlformats.org/officeDocument/2006/relationships/tags" Target="../tags/tag1496.xml"/><Relationship Id="rId18" Type="http://schemas.openxmlformats.org/officeDocument/2006/relationships/image" Target="../media/image9.png"/><Relationship Id="rId3" Type="http://schemas.openxmlformats.org/officeDocument/2006/relationships/tags" Target="../tags/tag1486.xml"/><Relationship Id="rId21" Type="http://schemas.openxmlformats.org/officeDocument/2006/relationships/image" Target="../media/image27.png"/><Relationship Id="rId7" Type="http://schemas.openxmlformats.org/officeDocument/2006/relationships/tags" Target="../tags/tag1490.xml"/><Relationship Id="rId12" Type="http://schemas.openxmlformats.org/officeDocument/2006/relationships/tags" Target="../tags/tag1495.xml"/><Relationship Id="rId17" Type="http://schemas.openxmlformats.org/officeDocument/2006/relationships/notesSlide" Target="../notesSlides/notesSlide35.xml"/><Relationship Id="rId2" Type="http://schemas.openxmlformats.org/officeDocument/2006/relationships/tags" Target="../tags/tag1485.xml"/><Relationship Id="rId16" Type="http://schemas.openxmlformats.org/officeDocument/2006/relationships/slideLayout" Target="../slideLayouts/slideLayout7.xml"/><Relationship Id="rId20" Type="http://schemas.openxmlformats.org/officeDocument/2006/relationships/image" Target="../media/image12.png"/><Relationship Id="rId1" Type="http://schemas.openxmlformats.org/officeDocument/2006/relationships/tags" Target="../tags/tag1484.xml"/><Relationship Id="rId6" Type="http://schemas.openxmlformats.org/officeDocument/2006/relationships/tags" Target="../tags/tag1489.xml"/><Relationship Id="rId11" Type="http://schemas.openxmlformats.org/officeDocument/2006/relationships/tags" Target="../tags/tag1494.xml"/><Relationship Id="rId5" Type="http://schemas.openxmlformats.org/officeDocument/2006/relationships/tags" Target="../tags/tag1488.xml"/><Relationship Id="rId15" Type="http://schemas.openxmlformats.org/officeDocument/2006/relationships/tags" Target="../tags/tag1498.xml"/><Relationship Id="rId10" Type="http://schemas.openxmlformats.org/officeDocument/2006/relationships/tags" Target="../tags/tag1493.xml"/><Relationship Id="rId19" Type="http://schemas.openxmlformats.org/officeDocument/2006/relationships/image" Target="../media/image10.jpeg"/><Relationship Id="rId4" Type="http://schemas.openxmlformats.org/officeDocument/2006/relationships/tags" Target="../tags/tag1487.xml"/><Relationship Id="rId9" Type="http://schemas.openxmlformats.org/officeDocument/2006/relationships/tags" Target="../tags/tag1492.xml"/><Relationship Id="rId14" Type="http://schemas.openxmlformats.org/officeDocument/2006/relationships/tags" Target="../tags/tag1497.xml"/></Relationships>
</file>

<file path=ppt/slides/_rels/slide4.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tags" Target="../tags/tag103.xml"/><Relationship Id="rId26" Type="http://schemas.openxmlformats.org/officeDocument/2006/relationships/image" Target="../media/image8.jpeg"/><Relationship Id="rId3" Type="http://schemas.openxmlformats.org/officeDocument/2006/relationships/tags" Target="../tags/tag88.xml"/><Relationship Id="rId21" Type="http://schemas.openxmlformats.org/officeDocument/2006/relationships/tags" Target="../tags/tag106.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5" Type="http://schemas.openxmlformats.org/officeDocument/2006/relationships/slideLayout" Target="../slideLayouts/slideLayout7.xml"/><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tags" Target="../tags/tag105.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24" Type="http://schemas.openxmlformats.org/officeDocument/2006/relationships/tags" Target="../tags/tag109.xml"/><Relationship Id="rId5" Type="http://schemas.openxmlformats.org/officeDocument/2006/relationships/tags" Target="../tags/tag90.xml"/><Relationship Id="rId15" Type="http://schemas.openxmlformats.org/officeDocument/2006/relationships/tags" Target="../tags/tag100.xml"/><Relationship Id="rId23" Type="http://schemas.openxmlformats.org/officeDocument/2006/relationships/tags" Target="../tags/tag108.xml"/><Relationship Id="rId10" Type="http://schemas.openxmlformats.org/officeDocument/2006/relationships/tags" Target="../tags/tag95.xml"/><Relationship Id="rId19" Type="http://schemas.openxmlformats.org/officeDocument/2006/relationships/tags" Target="../tags/tag104.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 Id="rId22" Type="http://schemas.openxmlformats.org/officeDocument/2006/relationships/tags" Target="../tags/tag107.xml"/></Relationships>
</file>

<file path=ppt/slides/_rels/slide40.xml.rels><?xml version="1.0" encoding="UTF-8" standalone="yes"?>
<Relationships xmlns="http://schemas.openxmlformats.org/package/2006/relationships"><Relationship Id="rId8" Type="http://schemas.openxmlformats.org/officeDocument/2006/relationships/tags" Target="../tags/tag1506.xml"/><Relationship Id="rId13" Type="http://schemas.openxmlformats.org/officeDocument/2006/relationships/tags" Target="../tags/tag1511.xml"/><Relationship Id="rId18" Type="http://schemas.openxmlformats.org/officeDocument/2006/relationships/tags" Target="../tags/tag1516.xml"/><Relationship Id="rId26" Type="http://schemas.openxmlformats.org/officeDocument/2006/relationships/image" Target="../media/image8.jpeg"/><Relationship Id="rId3" Type="http://schemas.openxmlformats.org/officeDocument/2006/relationships/tags" Target="../tags/tag1501.xml"/><Relationship Id="rId21" Type="http://schemas.openxmlformats.org/officeDocument/2006/relationships/tags" Target="../tags/tag1519.xml"/><Relationship Id="rId7" Type="http://schemas.openxmlformats.org/officeDocument/2006/relationships/tags" Target="../tags/tag1505.xml"/><Relationship Id="rId12" Type="http://schemas.openxmlformats.org/officeDocument/2006/relationships/tags" Target="../tags/tag1510.xml"/><Relationship Id="rId17" Type="http://schemas.openxmlformats.org/officeDocument/2006/relationships/tags" Target="../tags/tag1515.xml"/><Relationship Id="rId25" Type="http://schemas.openxmlformats.org/officeDocument/2006/relationships/slideLayout" Target="../slideLayouts/slideLayout7.xml"/><Relationship Id="rId2" Type="http://schemas.openxmlformats.org/officeDocument/2006/relationships/tags" Target="../tags/tag1500.xml"/><Relationship Id="rId16" Type="http://schemas.openxmlformats.org/officeDocument/2006/relationships/tags" Target="../tags/tag1514.xml"/><Relationship Id="rId20" Type="http://schemas.openxmlformats.org/officeDocument/2006/relationships/tags" Target="../tags/tag1518.xml"/><Relationship Id="rId1" Type="http://schemas.openxmlformats.org/officeDocument/2006/relationships/tags" Target="../tags/tag1499.xml"/><Relationship Id="rId6" Type="http://schemas.openxmlformats.org/officeDocument/2006/relationships/tags" Target="../tags/tag1504.xml"/><Relationship Id="rId11" Type="http://schemas.openxmlformats.org/officeDocument/2006/relationships/tags" Target="../tags/tag1509.xml"/><Relationship Id="rId24" Type="http://schemas.openxmlformats.org/officeDocument/2006/relationships/tags" Target="../tags/tag1522.xml"/><Relationship Id="rId5" Type="http://schemas.openxmlformats.org/officeDocument/2006/relationships/tags" Target="../tags/tag1503.xml"/><Relationship Id="rId15" Type="http://schemas.openxmlformats.org/officeDocument/2006/relationships/tags" Target="../tags/tag1513.xml"/><Relationship Id="rId23" Type="http://schemas.openxmlformats.org/officeDocument/2006/relationships/tags" Target="../tags/tag1521.xml"/><Relationship Id="rId10" Type="http://schemas.openxmlformats.org/officeDocument/2006/relationships/tags" Target="../tags/tag1508.xml"/><Relationship Id="rId19" Type="http://schemas.openxmlformats.org/officeDocument/2006/relationships/tags" Target="../tags/tag1517.xml"/><Relationship Id="rId4" Type="http://schemas.openxmlformats.org/officeDocument/2006/relationships/tags" Target="../tags/tag1502.xml"/><Relationship Id="rId9" Type="http://schemas.openxmlformats.org/officeDocument/2006/relationships/tags" Target="../tags/tag1507.xml"/><Relationship Id="rId14" Type="http://schemas.openxmlformats.org/officeDocument/2006/relationships/tags" Target="../tags/tag1512.xml"/><Relationship Id="rId22" Type="http://schemas.openxmlformats.org/officeDocument/2006/relationships/tags" Target="../tags/tag1520.xml"/></Relationships>
</file>

<file path=ppt/slides/_rels/slide41.xml.rels><?xml version="1.0" encoding="UTF-8" standalone="yes"?>
<Relationships xmlns="http://schemas.openxmlformats.org/package/2006/relationships"><Relationship Id="rId26" Type="http://schemas.openxmlformats.org/officeDocument/2006/relationships/tags" Target="../tags/tag1548.xml"/><Relationship Id="rId21" Type="http://schemas.openxmlformats.org/officeDocument/2006/relationships/tags" Target="../tags/tag1543.xml"/><Relationship Id="rId42" Type="http://schemas.openxmlformats.org/officeDocument/2006/relationships/tags" Target="../tags/tag1564.xml"/><Relationship Id="rId47" Type="http://schemas.openxmlformats.org/officeDocument/2006/relationships/tags" Target="../tags/tag1569.xml"/><Relationship Id="rId63" Type="http://schemas.openxmlformats.org/officeDocument/2006/relationships/tags" Target="../tags/tag1585.xml"/><Relationship Id="rId68" Type="http://schemas.openxmlformats.org/officeDocument/2006/relationships/tags" Target="../tags/tag1590.xml"/><Relationship Id="rId16" Type="http://schemas.openxmlformats.org/officeDocument/2006/relationships/tags" Target="../tags/tag1538.xml"/><Relationship Id="rId11" Type="http://schemas.openxmlformats.org/officeDocument/2006/relationships/tags" Target="../tags/tag1533.xml"/><Relationship Id="rId32" Type="http://schemas.openxmlformats.org/officeDocument/2006/relationships/tags" Target="../tags/tag1554.xml"/><Relationship Id="rId37" Type="http://schemas.openxmlformats.org/officeDocument/2006/relationships/tags" Target="../tags/tag1559.xml"/><Relationship Id="rId53" Type="http://schemas.openxmlformats.org/officeDocument/2006/relationships/tags" Target="../tags/tag1575.xml"/><Relationship Id="rId58" Type="http://schemas.openxmlformats.org/officeDocument/2006/relationships/tags" Target="../tags/tag1580.xml"/><Relationship Id="rId74" Type="http://schemas.openxmlformats.org/officeDocument/2006/relationships/tags" Target="../tags/tag1596.xml"/><Relationship Id="rId79" Type="http://schemas.openxmlformats.org/officeDocument/2006/relationships/notesSlide" Target="../notesSlides/notesSlide36.xml"/><Relationship Id="rId5" Type="http://schemas.openxmlformats.org/officeDocument/2006/relationships/tags" Target="../tags/tag1527.xml"/><Relationship Id="rId61" Type="http://schemas.openxmlformats.org/officeDocument/2006/relationships/tags" Target="../tags/tag1583.xml"/><Relationship Id="rId19" Type="http://schemas.openxmlformats.org/officeDocument/2006/relationships/tags" Target="../tags/tag1541.xml"/><Relationship Id="rId14" Type="http://schemas.openxmlformats.org/officeDocument/2006/relationships/tags" Target="../tags/tag1536.xml"/><Relationship Id="rId22" Type="http://schemas.openxmlformats.org/officeDocument/2006/relationships/tags" Target="../tags/tag1544.xml"/><Relationship Id="rId27" Type="http://schemas.openxmlformats.org/officeDocument/2006/relationships/tags" Target="../tags/tag1549.xml"/><Relationship Id="rId30" Type="http://schemas.openxmlformats.org/officeDocument/2006/relationships/tags" Target="../tags/tag1552.xml"/><Relationship Id="rId35" Type="http://schemas.openxmlformats.org/officeDocument/2006/relationships/tags" Target="../tags/tag1557.xml"/><Relationship Id="rId43" Type="http://schemas.openxmlformats.org/officeDocument/2006/relationships/tags" Target="../tags/tag1565.xml"/><Relationship Id="rId48" Type="http://schemas.openxmlformats.org/officeDocument/2006/relationships/tags" Target="../tags/tag1570.xml"/><Relationship Id="rId56" Type="http://schemas.openxmlformats.org/officeDocument/2006/relationships/tags" Target="../tags/tag1578.xml"/><Relationship Id="rId64" Type="http://schemas.openxmlformats.org/officeDocument/2006/relationships/tags" Target="../tags/tag1586.xml"/><Relationship Id="rId69" Type="http://schemas.openxmlformats.org/officeDocument/2006/relationships/tags" Target="../tags/tag1591.xml"/><Relationship Id="rId77" Type="http://schemas.openxmlformats.org/officeDocument/2006/relationships/tags" Target="../tags/tag1599.xml"/><Relationship Id="rId8" Type="http://schemas.openxmlformats.org/officeDocument/2006/relationships/tags" Target="../tags/tag1530.xml"/><Relationship Id="rId51" Type="http://schemas.openxmlformats.org/officeDocument/2006/relationships/tags" Target="../tags/tag1573.xml"/><Relationship Id="rId72" Type="http://schemas.openxmlformats.org/officeDocument/2006/relationships/tags" Target="../tags/tag1594.xml"/><Relationship Id="rId80" Type="http://schemas.openxmlformats.org/officeDocument/2006/relationships/image" Target="../media/image9.png"/><Relationship Id="rId3" Type="http://schemas.openxmlformats.org/officeDocument/2006/relationships/tags" Target="../tags/tag1525.xml"/><Relationship Id="rId12" Type="http://schemas.openxmlformats.org/officeDocument/2006/relationships/tags" Target="../tags/tag1534.xml"/><Relationship Id="rId17" Type="http://schemas.openxmlformats.org/officeDocument/2006/relationships/tags" Target="../tags/tag1539.xml"/><Relationship Id="rId25" Type="http://schemas.openxmlformats.org/officeDocument/2006/relationships/tags" Target="../tags/tag1547.xml"/><Relationship Id="rId33" Type="http://schemas.openxmlformats.org/officeDocument/2006/relationships/tags" Target="../tags/tag1555.xml"/><Relationship Id="rId38" Type="http://schemas.openxmlformats.org/officeDocument/2006/relationships/tags" Target="../tags/tag1560.xml"/><Relationship Id="rId46" Type="http://schemas.openxmlformats.org/officeDocument/2006/relationships/tags" Target="../tags/tag1568.xml"/><Relationship Id="rId59" Type="http://schemas.openxmlformats.org/officeDocument/2006/relationships/tags" Target="../tags/tag1581.xml"/><Relationship Id="rId67" Type="http://schemas.openxmlformats.org/officeDocument/2006/relationships/tags" Target="../tags/tag1589.xml"/><Relationship Id="rId20" Type="http://schemas.openxmlformats.org/officeDocument/2006/relationships/tags" Target="../tags/tag1542.xml"/><Relationship Id="rId41" Type="http://schemas.openxmlformats.org/officeDocument/2006/relationships/tags" Target="../tags/tag1563.xml"/><Relationship Id="rId54" Type="http://schemas.openxmlformats.org/officeDocument/2006/relationships/tags" Target="../tags/tag1576.xml"/><Relationship Id="rId62" Type="http://schemas.openxmlformats.org/officeDocument/2006/relationships/tags" Target="../tags/tag1584.xml"/><Relationship Id="rId70" Type="http://schemas.openxmlformats.org/officeDocument/2006/relationships/tags" Target="../tags/tag1592.xml"/><Relationship Id="rId75" Type="http://schemas.openxmlformats.org/officeDocument/2006/relationships/tags" Target="../tags/tag1597.xml"/><Relationship Id="rId1" Type="http://schemas.openxmlformats.org/officeDocument/2006/relationships/tags" Target="../tags/tag1523.xml"/><Relationship Id="rId6" Type="http://schemas.openxmlformats.org/officeDocument/2006/relationships/tags" Target="../tags/tag1528.xml"/><Relationship Id="rId15" Type="http://schemas.openxmlformats.org/officeDocument/2006/relationships/tags" Target="../tags/tag1537.xml"/><Relationship Id="rId23" Type="http://schemas.openxmlformats.org/officeDocument/2006/relationships/tags" Target="../tags/tag1545.xml"/><Relationship Id="rId28" Type="http://schemas.openxmlformats.org/officeDocument/2006/relationships/tags" Target="../tags/tag1550.xml"/><Relationship Id="rId36" Type="http://schemas.openxmlformats.org/officeDocument/2006/relationships/tags" Target="../tags/tag1558.xml"/><Relationship Id="rId49" Type="http://schemas.openxmlformats.org/officeDocument/2006/relationships/tags" Target="../tags/tag1571.xml"/><Relationship Id="rId57" Type="http://schemas.openxmlformats.org/officeDocument/2006/relationships/tags" Target="../tags/tag1579.xml"/><Relationship Id="rId10" Type="http://schemas.openxmlformats.org/officeDocument/2006/relationships/tags" Target="../tags/tag1532.xml"/><Relationship Id="rId31" Type="http://schemas.openxmlformats.org/officeDocument/2006/relationships/tags" Target="../tags/tag1553.xml"/><Relationship Id="rId44" Type="http://schemas.openxmlformats.org/officeDocument/2006/relationships/tags" Target="../tags/tag1566.xml"/><Relationship Id="rId52" Type="http://schemas.openxmlformats.org/officeDocument/2006/relationships/tags" Target="../tags/tag1574.xml"/><Relationship Id="rId60" Type="http://schemas.openxmlformats.org/officeDocument/2006/relationships/tags" Target="../tags/tag1582.xml"/><Relationship Id="rId65" Type="http://schemas.openxmlformats.org/officeDocument/2006/relationships/tags" Target="../tags/tag1587.xml"/><Relationship Id="rId73" Type="http://schemas.openxmlformats.org/officeDocument/2006/relationships/tags" Target="../tags/tag1595.xml"/><Relationship Id="rId78" Type="http://schemas.openxmlformats.org/officeDocument/2006/relationships/slideLayout" Target="../slideLayouts/slideLayout7.xml"/><Relationship Id="rId81" Type="http://schemas.openxmlformats.org/officeDocument/2006/relationships/image" Target="../media/image10.jpeg"/><Relationship Id="rId4" Type="http://schemas.openxmlformats.org/officeDocument/2006/relationships/tags" Target="../tags/tag1526.xml"/><Relationship Id="rId9" Type="http://schemas.openxmlformats.org/officeDocument/2006/relationships/tags" Target="../tags/tag1531.xml"/><Relationship Id="rId13" Type="http://schemas.openxmlformats.org/officeDocument/2006/relationships/tags" Target="../tags/tag1535.xml"/><Relationship Id="rId18" Type="http://schemas.openxmlformats.org/officeDocument/2006/relationships/tags" Target="../tags/tag1540.xml"/><Relationship Id="rId39" Type="http://schemas.openxmlformats.org/officeDocument/2006/relationships/tags" Target="../tags/tag1561.xml"/><Relationship Id="rId34" Type="http://schemas.openxmlformats.org/officeDocument/2006/relationships/tags" Target="../tags/tag1556.xml"/><Relationship Id="rId50" Type="http://schemas.openxmlformats.org/officeDocument/2006/relationships/tags" Target="../tags/tag1572.xml"/><Relationship Id="rId55" Type="http://schemas.openxmlformats.org/officeDocument/2006/relationships/tags" Target="../tags/tag1577.xml"/><Relationship Id="rId76" Type="http://schemas.openxmlformats.org/officeDocument/2006/relationships/tags" Target="../tags/tag1598.xml"/><Relationship Id="rId7" Type="http://schemas.openxmlformats.org/officeDocument/2006/relationships/tags" Target="../tags/tag1529.xml"/><Relationship Id="rId71" Type="http://schemas.openxmlformats.org/officeDocument/2006/relationships/tags" Target="../tags/tag1593.xml"/><Relationship Id="rId2" Type="http://schemas.openxmlformats.org/officeDocument/2006/relationships/tags" Target="../tags/tag1524.xml"/><Relationship Id="rId29" Type="http://schemas.openxmlformats.org/officeDocument/2006/relationships/tags" Target="../tags/tag1551.xml"/><Relationship Id="rId24" Type="http://schemas.openxmlformats.org/officeDocument/2006/relationships/tags" Target="../tags/tag1546.xml"/><Relationship Id="rId40" Type="http://schemas.openxmlformats.org/officeDocument/2006/relationships/tags" Target="../tags/tag1562.xml"/><Relationship Id="rId45" Type="http://schemas.openxmlformats.org/officeDocument/2006/relationships/tags" Target="../tags/tag1567.xml"/><Relationship Id="rId66" Type="http://schemas.openxmlformats.org/officeDocument/2006/relationships/tags" Target="../tags/tag1588.xml"/></Relationships>
</file>

<file path=ppt/slides/_rels/slide42.xml.rels><?xml version="1.0" encoding="UTF-8" standalone="yes"?>
<Relationships xmlns="http://schemas.openxmlformats.org/package/2006/relationships"><Relationship Id="rId13" Type="http://schemas.openxmlformats.org/officeDocument/2006/relationships/tags" Target="../tags/tag1612.xml"/><Relationship Id="rId18" Type="http://schemas.openxmlformats.org/officeDocument/2006/relationships/tags" Target="../tags/tag1617.xml"/><Relationship Id="rId26" Type="http://schemas.openxmlformats.org/officeDocument/2006/relationships/tags" Target="../tags/tag1625.xml"/><Relationship Id="rId39" Type="http://schemas.openxmlformats.org/officeDocument/2006/relationships/tags" Target="../tags/tag1638.xml"/><Relationship Id="rId21" Type="http://schemas.openxmlformats.org/officeDocument/2006/relationships/tags" Target="../tags/tag1620.xml"/><Relationship Id="rId34" Type="http://schemas.openxmlformats.org/officeDocument/2006/relationships/tags" Target="../tags/tag1633.xml"/><Relationship Id="rId42" Type="http://schemas.openxmlformats.org/officeDocument/2006/relationships/tags" Target="../tags/tag1641.xml"/><Relationship Id="rId47" Type="http://schemas.openxmlformats.org/officeDocument/2006/relationships/tags" Target="../tags/tag1646.xml"/><Relationship Id="rId50" Type="http://schemas.openxmlformats.org/officeDocument/2006/relationships/tags" Target="../tags/tag1649.xml"/><Relationship Id="rId55" Type="http://schemas.openxmlformats.org/officeDocument/2006/relationships/notesSlide" Target="../notesSlides/notesSlide37.xml"/><Relationship Id="rId7" Type="http://schemas.openxmlformats.org/officeDocument/2006/relationships/tags" Target="../tags/tag1606.xml"/><Relationship Id="rId2" Type="http://schemas.openxmlformats.org/officeDocument/2006/relationships/tags" Target="../tags/tag1601.xml"/><Relationship Id="rId16" Type="http://schemas.openxmlformats.org/officeDocument/2006/relationships/tags" Target="../tags/tag1615.xml"/><Relationship Id="rId29" Type="http://schemas.openxmlformats.org/officeDocument/2006/relationships/tags" Target="../tags/tag1628.xml"/><Relationship Id="rId11" Type="http://schemas.openxmlformats.org/officeDocument/2006/relationships/tags" Target="../tags/tag1610.xml"/><Relationship Id="rId24" Type="http://schemas.openxmlformats.org/officeDocument/2006/relationships/tags" Target="../tags/tag1623.xml"/><Relationship Id="rId32" Type="http://schemas.openxmlformats.org/officeDocument/2006/relationships/tags" Target="../tags/tag1631.xml"/><Relationship Id="rId37" Type="http://schemas.openxmlformats.org/officeDocument/2006/relationships/tags" Target="../tags/tag1636.xml"/><Relationship Id="rId40" Type="http://schemas.openxmlformats.org/officeDocument/2006/relationships/tags" Target="../tags/tag1639.xml"/><Relationship Id="rId45" Type="http://schemas.openxmlformats.org/officeDocument/2006/relationships/tags" Target="../tags/tag1644.xml"/><Relationship Id="rId53" Type="http://schemas.openxmlformats.org/officeDocument/2006/relationships/tags" Target="../tags/tag1652.xml"/><Relationship Id="rId5" Type="http://schemas.openxmlformats.org/officeDocument/2006/relationships/tags" Target="../tags/tag1604.xml"/><Relationship Id="rId10" Type="http://schemas.openxmlformats.org/officeDocument/2006/relationships/tags" Target="../tags/tag1609.xml"/><Relationship Id="rId19" Type="http://schemas.openxmlformats.org/officeDocument/2006/relationships/tags" Target="../tags/tag1618.xml"/><Relationship Id="rId31" Type="http://schemas.openxmlformats.org/officeDocument/2006/relationships/tags" Target="../tags/tag1630.xml"/><Relationship Id="rId44" Type="http://schemas.openxmlformats.org/officeDocument/2006/relationships/tags" Target="../tags/tag1643.xml"/><Relationship Id="rId52" Type="http://schemas.openxmlformats.org/officeDocument/2006/relationships/tags" Target="../tags/tag1651.xml"/><Relationship Id="rId4" Type="http://schemas.openxmlformats.org/officeDocument/2006/relationships/tags" Target="../tags/tag1603.xml"/><Relationship Id="rId9" Type="http://schemas.openxmlformats.org/officeDocument/2006/relationships/tags" Target="../tags/tag1608.xml"/><Relationship Id="rId14" Type="http://schemas.openxmlformats.org/officeDocument/2006/relationships/tags" Target="../tags/tag1613.xml"/><Relationship Id="rId22" Type="http://schemas.openxmlformats.org/officeDocument/2006/relationships/tags" Target="../tags/tag1621.xml"/><Relationship Id="rId27" Type="http://schemas.openxmlformats.org/officeDocument/2006/relationships/tags" Target="../tags/tag1626.xml"/><Relationship Id="rId30" Type="http://schemas.openxmlformats.org/officeDocument/2006/relationships/tags" Target="../tags/tag1629.xml"/><Relationship Id="rId35" Type="http://schemas.openxmlformats.org/officeDocument/2006/relationships/tags" Target="../tags/tag1634.xml"/><Relationship Id="rId43" Type="http://schemas.openxmlformats.org/officeDocument/2006/relationships/tags" Target="../tags/tag1642.xml"/><Relationship Id="rId48" Type="http://schemas.openxmlformats.org/officeDocument/2006/relationships/tags" Target="../tags/tag1647.xml"/><Relationship Id="rId56" Type="http://schemas.openxmlformats.org/officeDocument/2006/relationships/image" Target="../media/image28.png"/><Relationship Id="rId8" Type="http://schemas.openxmlformats.org/officeDocument/2006/relationships/tags" Target="../tags/tag1607.xml"/><Relationship Id="rId51" Type="http://schemas.openxmlformats.org/officeDocument/2006/relationships/tags" Target="../tags/tag1650.xml"/><Relationship Id="rId3" Type="http://schemas.openxmlformats.org/officeDocument/2006/relationships/tags" Target="../tags/tag1602.xml"/><Relationship Id="rId12" Type="http://schemas.openxmlformats.org/officeDocument/2006/relationships/tags" Target="../tags/tag1611.xml"/><Relationship Id="rId17" Type="http://schemas.openxmlformats.org/officeDocument/2006/relationships/tags" Target="../tags/tag1616.xml"/><Relationship Id="rId25" Type="http://schemas.openxmlformats.org/officeDocument/2006/relationships/tags" Target="../tags/tag1624.xml"/><Relationship Id="rId33" Type="http://schemas.openxmlformats.org/officeDocument/2006/relationships/tags" Target="../tags/tag1632.xml"/><Relationship Id="rId38" Type="http://schemas.openxmlformats.org/officeDocument/2006/relationships/tags" Target="../tags/tag1637.xml"/><Relationship Id="rId46" Type="http://schemas.openxmlformats.org/officeDocument/2006/relationships/tags" Target="../tags/tag1645.xml"/><Relationship Id="rId20" Type="http://schemas.openxmlformats.org/officeDocument/2006/relationships/tags" Target="../tags/tag1619.xml"/><Relationship Id="rId41" Type="http://schemas.openxmlformats.org/officeDocument/2006/relationships/tags" Target="../tags/tag1640.xml"/><Relationship Id="rId54" Type="http://schemas.openxmlformats.org/officeDocument/2006/relationships/slideLayout" Target="../slideLayouts/slideLayout7.xml"/><Relationship Id="rId1" Type="http://schemas.openxmlformats.org/officeDocument/2006/relationships/tags" Target="../tags/tag1600.xml"/><Relationship Id="rId6" Type="http://schemas.openxmlformats.org/officeDocument/2006/relationships/tags" Target="../tags/tag1605.xml"/><Relationship Id="rId15" Type="http://schemas.openxmlformats.org/officeDocument/2006/relationships/tags" Target="../tags/tag1614.xml"/><Relationship Id="rId23" Type="http://schemas.openxmlformats.org/officeDocument/2006/relationships/tags" Target="../tags/tag1622.xml"/><Relationship Id="rId28" Type="http://schemas.openxmlformats.org/officeDocument/2006/relationships/tags" Target="../tags/tag1627.xml"/><Relationship Id="rId36" Type="http://schemas.openxmlformats.org/officeDocument/2006/relationships/tags" Target="../tags/tag1635.xml"/><Relationship Id="rId49" Type="http://schemas.openxmlformats.org/officeDocument/2006/relationships/tags" Target="../tags/tag1648.xml"/></Relationships>
</file>

<file path=ppt/slides/_rels/slide43.xml.rels><?xml version="1.0" encoding="UTF-8" standalone="yes"?>
<Relationships xmlns="http://schemas.openxmlformats.org/package/2006/relationships"><Relationship Id="rId13" Type="http://schemas.openxmlformats.org/officeDocument/2006/relationships/tags" Target="../tags/tag1665.xml"/><Relationship Id="rId18" Type="http://schemas.openxmlformats.org/officeDocument/2006/relationships/tags" Target="../tags/tag1670.xml"/><Relationship Id="rId26" Type="http://schemas.openxmlformats.org/officeDocument/2006/relationships/tags" Target="../tags/tag1678.xml"/><Relationship Id="rId39" Type="http://schemas.openxmlformats.org/officeDocument/2006/relationships/tags" Target="../tags/tag1691.xml"/><Relationship Id="rId21" Type="http://schemas.openxmlformats.org/officeDocument/2006/relationships/tags" Target="../tags/tag1673.xml"/><Relationship Id="rId34" Type="http://schemas.openxmlformats.org/officeDocument/2006/relationships/tags" Target="../tags/tag1686.xml"/><Relationship Id="rId42" Type="http://schemas.openxmlformats.org/officeDocument/2006/relationships/tags" Target="../tags/tag1694.xml"/><Relationship Id="rId47" Type="http://schemas.openxmlformats.org/officeDocument/2006/relationships/tags" Target="../tags/tag1699.xml"/><Relationship Id="rId50" Type="http://schemas.openxmlformats.org/officeDocument/2006/relationships/tags" Target="../tags/tag1702.xml"/><Relationship Id="rId55" Type="http://schemas.openxmlformats.org/officeDocument/2006/relationships/notesSlide" Target="../notesSlides/notesSlide38.xml"/><Relationship Id="rId7" Type="http://schemas.openxmlformats.org/officeDocument/2006/relationships/tags" Target="../tags/tag1659.xml"/><Relationship Id="rId2" Type="http://schemas.openxmlformats.org/officeDocument/2006/relationships/tags" Target="../tags/tag1654.xml"/><Relationship Id="rId16" Type="http://schemas.openxmlformats.org/officeDocument/2006/relationships/tags" Target="../tags/tag1668.xml"/><Relationship Id="rId29" Type="http://schemas.openxmlformats.org/officeDocument/2006/relationships/tags" Target="../tags/tag1681.xml"/><Relationship Id="rId11" Type="http://schemas.openxmlformats.org/officeDocument/2006/relationships/tags" Target="../tags/tag1663.xml"/><Relationship Id="rId24" Type="http://schemas.openxmlformats.org/officeDocument/2006/relationships/tags" Target="../tags/tag1676.xml"/><Relationship Id="rId32" Type="http://schemas.openxmlformats.org/officeDocument/2006/relationships/tags" Target="../tags/tag1684.xml"/><Relationship Id="rId37" Type="http://schemas.openxmlformats.org/officeDocument/2006/relationships/tags" Target="../tags/tag1689.xml"/><Relationship Id="rId40" Type="http://schemas.openxmlformats.org/officeDocument/2006/relationships/tags" Target="../tags/tag1692.xml"/><Relationship Id="rId45" Type="http://schemas.openxmlformats.org/officeDocument/2006/relationships/tags" Target="../tags/tag1697.xml"/><Relationship Id="rId53" Type="http://schemas.openxmlformats.org/officeDocument/2006/relationships/tags" Target="../tags/tag1705.xml"/><Relationship Id="rId5" Type="http://schemas.openxmlformats.org/officeDocument/2006/relationships/tags" Target="../tags/tag1657.xml"/><Relationship Id="rId10" Type="http://schemas.openxmlformats.org/officeDocument/2006/relationships/tags" Target="../tags/tag1662.xml"/><Relationship Id="rId19" Type="http://schemas.openxmlformats.org/officeDocument/2006/relationships/tags" Target="../tags/tag1671.xml"/><Relationship Id="rId31" Type="http://schemas.openxmlformats.org/officeDocument/2006/relationships/tags" Target="../tags/tag1683.xml"/><Relationship Id="rId44" Type="http://schemas.openxmlformats.org/officeDocument/2006/relationships/tags" Target="../tags/tag1696.xml"/><Relationship Id="rId52" Type="http://schemas.openxmlformats.org/officeDocument/2006/relationships/tags" Target="../tags/tag1704.xml"/><Relationship Id="rId4" Type="http://schemas.openxmlformats.org/officeDocument/2006/relationships/tags" Target="../tags/tag1656.xml"/><Relationship Id="rId9" Type="http://schemas.openxmlformats.org/officeDocument/2006/relationships/tags" Target="../tags/tag1661.xml"/><Relationship Id="rId14" Type="http://schemas.openxmlformats.org/officeDocument/2006/relationships/tags" Target="../tags/tag1666.xml"/><Relationship Id="rId22" Type="http://schemas.openxmlformats.org/officeDocument/2006/relationships/tags" Target="../tags/tag1674.xml"/><Relationship Id="rId27" Type="http://schemas.openxmlformats.org/officeDocument/2006/relationships/tags" Target="../tags/tag1679.xml"/><Relationship Id="rId30" Type="http://schemas.openxmlformats.org/officeDocument/2006/relationships/tags" Target="../tags/tag1682.xml"/><Relationship Id="rId35" Type="http://schemas.openxmlformats.org/officeDocument/2006/relationships/tags" Target="../tags/tag1687.xml"/><Relationship Id="rId43" Type="http://schemas.openxmlformats.org/officeDocument/2006/relationships/tags" Target="../tags/tag1695.xml"/><Relationship Id="rId48" Type="http://schemas.openxmlformats.org/officeDocument/2006/relationships/tags" Target="../tags/tag1700.xml"/><Relationship Id="rId56" Type="http://schemas.openxmlformats.org/officeDocument/2006/relationships/image" Target="../media/image29.png"/><Relationship Id="rId8" Type="http://schemas.openxmlformats.org/officeDocument/2006/relationships/tags" Target="../tags/tag1660.xml"/><Relationship Id="rId51" Type="http://schemas.openxmlformats.org/officeDocument/2006/relationships/tags" Target="../tags/tag1703.xml"/><Relationship Id="rId3" Type="http://schemas.openxmlformats.org/officeDocument/2006/relationships/tags" Target="../tags/tag1655.xml"/><Relationship Id="rId12" Type="http://schemas.openxmlformats.org/officeDocument/2006/relationships/tags" Target="../tags/tag1664.xml"/><Relationship Id="rId17" Type="http://schemas.openxmlformats.org/officeDocument/2006/relationships/tags" Target="../tags/tag1669.xml"/><Relationship Id="rId25" Type="http://schemas.openxmlformats.org/officeDocument/2006/relationships/tags" Target="../tags/tag1677.xml"/><Relationship Id="rId33" Type="http://schemas.openxmlformats.org/officeDocument/2006/relationships/tags" Target="../tags/tag1685.xml"/><Relationship Id="rId38" Type="http://schemas.openxmlformats.org/officeDocument/2006/relationships/tags" Target="../tags/tag1690.xml"/><Relationship Id="rId46" Type="http://schemas.openxmlformats.org/officeDocument/2006/relationships/tags" Target="../tags/tag1698.xml"/><Relationship Id="rId20" Type="http://schemas.openxmlformats.org/officeDocument/2006/relationships/tags" Target="../tags/tag1672.xml"/><Relationship Id="rId41" Type="http://schemas.openxmlformats.org/officeDocument/2006/relationships/tags" Target="../tags/tag1693.xml"/><Relationship Id="rId54" Type="http://schemas.openxmlformats.org/officeDocument/2006/relationships/slideLayout" Target="../slideLayouts/slideLayout7.xml"/><Relationship Id="rId1" Type="http://schemas.openxmlformats.org/officeDocument/2006/relationships/tags" Target="../tags/tag1653.xml"/><Relationship Id="rId6" Type="http://schemas.openxmlformats.org/officeDocument/2006/relationships/tags" Target="../tags/tag1658.xml"/><Relationship Id="rId15" Type="http://schemas.openxmlformats.org/officeDocument/2006/relationships/tags" Target="../tags/tag1667.xml"/><Relationship Id="rId23" Type="http://schemas.openxmlformats.org/officeDocument/2006/relationships/tags" Target="../tags/tag1675.xml"/><Relationship Id="rId28" Type="http://schemas.openxmlformats.org/officeDocument/2006/relationships/tags" Target="../tags/tag1680.xml"/><Relationship Id="rId36" Type="http://schemas.openxmlformats.org/officeDocument/2006/relationships/tags" Target="../tags/tag1688.xml"/><Relationship Id="rId49" Type="http://schemas.openxmlformats.org/officeDocument/2006/relationships/tags" Target="../tags/tag1701.xml"/></Relationships>
</file>

<file path=ppt/slides/_rels/slide44.xml.rels><?xml version="1.0" encoding="UTF-8" standalone="yes"?>
<Relationships xmlns="http://schemas.openxmlformats.org/package/2006/relationships"><Relationship Id="rId13" Type="http://schemas.openxmlformats.org/officeDocument/2006/relationships/tags" Target="../tags/tag1718.xml"/><Relationship Id="rId18" Type="http://schemas.openxmlformats.org/officeDocument/2006/relationships/tags" Target="../tags/tag1723.xml"/><Relationship Id="rId26" Type="http://schemas.openxmlformats.org/officeDocument/2006/relationships/tags" Target="../tags/tag1731.xml"/><Relationship Id="rId39" Type="http://schemas.openxmlformats.org/officeDocument/2006/relationships/tags" Target="../tags/tag1744.xml"/><Relationship Id="rId21" Type="http://schemas.openxmlformats.org/officeDocument/2006/relationships/tags" Target="../tags/tag1726.xml"/><Relationship Id="rId34" Type="http://schemas.openxmlformats.org/officeDocument/2006/relationships/tags" Target="../tags/tag1739.xml"/><Relationship Id="rId42" Type="http://schemas.openxmlformats.org/officeDocument/2006/relationships/tags" Target="../tags/tag1747.xml"/><Relationship Id="rId47" Type="http://schemas.openxmlformats.org/officeDocument/2006/relationships/tags" Target="../tags/tag1752.xml"/><Relationship Id="rId50" Type="http://schemas.openxmlformats.org/officeDocument/2006/relationships/tags" Target="../tags/tag1755.xml"/><Relationship Id="rId55" Type="http://schemas.openxmlformats.org/officeDocument/2006/relationships/image" Target="../media/image30.png"/><Relationship Id="rId7" Type="http://schemas.openxmlformats.org/officeDocument/2006/relationships/tags" Target="../tags/tag1712.xml"/><Relationship Id="rId2" Type="http://schemas.openxmlformats.org/officeDocument/2006/relationships/tags" Target="../tags/tag1707.xml"/><Relationship Id="rId16" Type="http://schemas.openxmlformats.org/officeDocument/2006/relationships/tags" Target="../tags/tag1721.xml"/><Relationship Id="rId29" Type="http://schemas.openxmlformats.org/officeDocument/2006/relationships/tags" Target="../tags/tag1734.xml"/><Relationship Id="rId11" Type="http://schemas.openxmlformats.org/officeDocument/2006/relationships/tags" Target="../tags/tag1716.xml"/><Relationship Id="rId24" Type="http://schemas.openxmlformats.org/officeDocument/2006/relationships/tags" Target="../tags/tag1729.xml"/><Relationship Id="rId32" Type="http://schemas.openxmlformats.org/officeDocument/2006/relationships/tags" Target="../tags/tag1737.xml"/><Relationship Id="rId37" Type="http://schemas.openxmlformats.org/officeDocument/2006/relationships/tags" Target="../tags/tag1742.xml"/><Relationship Id="rId40" Type="http://schemas.openxmlformats.org/officeDocument/2006/relationships/tags" Target="../tags/tag1745.xml"/><Relationship Id="rId45" Type="http://schemas.openxmlformats.org/officeDocument/2006/relationships/tags" Target="../tags/tag1750.xml"/><Relationship Id="rId53" Type="http://schemas.openxmlformats.org/officeDocument/2006/relationships/slideLayout" Target="../slideLayouts/slideLayout7.xml"/><Relationship Id="rId5" Type="http://schemas.openxmlformats.org/officeDocument/2006/relationships/tags" Target="../tags/tag1710.xml"/><Relationship Id="rId10" Type="http://schemas.openxmlformats.org/officeDocument/2006/relationships/tags" Target="../tags/tag1715.xml"/><Relationship Id="rId19" Type="http://schemas.openxmlformats.org/officeDocument/2006/relationships/tags" Target="../tags/tag1724.xml"/><Relationship Id="rId31" Type="http://schemas.openxmlformats.org/officeDocument/2006/relationships/tags" Target="../tags/tag1736.xml"/><Relationship Id="rId44" Type="http://schemas.openxmlformats.org/officeDocument/2006/relationships/tags" Target="../tags/tag1749.xml"/><Relationship Id="rId52" Type="http://schemas.openxmlformats.org/officeDocument/2006/relationships/tags" Target="../tags/tag1757.xml"/><Relationship Id="rId4" Type="http://schemas.openxmlformats.org/officeDocument/2006/relationships/tags" Target="../tags/tag1709.xml"/><Relationship Id="rId9" Type="http://schemas.openxmlformats.org/officeDocument/2006/relationships/tags" Target="../tags/tag1714.xml"/><Relationship Id="rId14" Type="http://schemas.openxmlformats.org/officeDocument/2006/relationships/tags" Target="../tags/tag1719.xml"/><Relationship Id="rId22" Type="http://schemas.openxmlformats.org/officeDocument/2006/relationships/tags" Target="../tags/tag1727.xml"/><Relationship Id="rId27" Type="http://schemas.openxmlformats.org/officeDocument/2006/relationships/tags" Target="../tags/tag1732.xml"/><Relationship Id="rId30" Type="http://schemas.openxmlformats.org/officeDocument/2006/relationships/tags" Target="../tags/tag1735.xml"/><Relationship Id="rId35" Type="http://schemas.openxmlformats.org/officeDocument/2006/relationships/tags" Target="../tags/tag1740.xml"/><Relationship Id="rId43" Type="http://schemas.openxmlformats.org/officeDocument/2006/relationships/tags" Target="../tags/tag1748.xml"/><Relationship Id="rId48" Type="http://schemas.openxmlformats.org/officeDocument/2006/relationships/tags" Target="../tags/tag1753.xml"/><Relationship Id="rId8" Type="http://schemas.openxmlformats.org/officeDocument/2006/relationships/tags" Target="../tags/tag1713.xml"/><Relationship Id="rId51" Type="http://schemas.openxmlformats.org/officeDocument/2006/relationships/tags" Target="../tags/tag1756.xml"/><Relationship Id="rId3" Type="http://schemas.openxmlformats.org/officeDocument/2006/relationships/tags" Target="../tags/tag1708.xml"/><Relationship Id="rId12" Type="http://schemas.openxmlformats.org/officeDocument/2006/relationships/tags" Target="../tags/tag1717.xml"/><Relationship Id="rId17" Type="http://schemas.openxmlformats.org/officeDocument/2006/relationships/tags" Target="../tags/tag1722.xml"/><Relationship Id="rId25" Type="http://schemas.openxmlformats.org/officeDocument/2006/relationships/tags" Target="../tags/tag1730.xml"/><Relationship Id="rId33" Type="http://schemas.openxmlformats.org/officeDocument/2006/relationships/tags" Target="../tags/tag1738.xml"/><Relationship Id="rId38" Type="http://schemas.openxmlformats.org/officeDocument/2006/relationships/tags" Target="../tags/tag1743.xml"/><Relationship Id="rId46" Type="http://schemas.openxmlformats.org/officeDocument/2006/relationships/tags" Target="../tags/tag1751.xml"/><Relationship Id="rId20" Type="http://schemas.openxmlformats.org/officeDocument/2006/relationships/tags" Target="../tags/tag1725.xml"/><Relationship Id="rId41" Type="http://schemas.openxmlformats.org/officeDocument/2006/relationships/tags" Target="../tags/tag1746.xml"/><Relationship Id="rId54" Type="http://schemas.openxmlformats.org/officeDocument/2006/relationships/notesSlide" Target="../notesSlides/notesSlide39.xml"/><Relationship Id="rId1" Type="http://schemas.openxmlformats.org/officeDocument/2006/relationships/tags" Target="../tags/tag1706.xml"/><Relationship Id="rId6" Type="http://schemas.openxmlformats.org/officeDocument/2006/relationships/tags" Target="../tags/tag1711.xml"/><Relationship Id="rId15" Type="http://schemas.openxmlformats.org/officeDocument/2006/relationships/tags" Target="../tags/tag1720.xml"/><Relationship Id="rId23" Type="http://schemas.openxmlformats.org/officeDocument/2006/relationships/tags" Target="../tags/tag1728.xml"/><Relationship Id="rId28" Type="http://schemas.openxmlformats.org/officeDocument/2006/relationships/tags" Target="../tags/tag1733.xml"/><Relationship Id="rId36" Type="http://schemas.openxmlformats.org/officeDocument/2006/relationships/tags" Target="../tags/tag1741.xml"/><Relationship Id="rId49" Type="http://schemas.openxmlformats.org/officeDocument/2006/relationships/tags" Target="../tags/tag1754.xml"/></Relationships>
</file>

<file path=ppt/slides/_rels/slide45.xml.rels><?xml version="1.0" encoding="UTF-8" standalone="yes"?>
<Relationships xmlns="http://schemas.openxmlformats.org/package/2006/relationships"><Relationship Id="rId13" Type="http://schemas.openxmlformats.org/officeDocument/2006/relationships/tags" Target="../tags/tag1770.xml"/><Relationship Id="rId18" Type="http://schemas.openxmlformats.org/officeDocument/2006/relationships/tags" Target="../tags/tag1775.xml"/><Relationship Id="rId26" Type="http://schemas.openxmlformats.org/officeDocument/2006/relationships/tags" Target="../tags/tag1783.xml"/><Relationship Id="rId39" Type="http://schemas.openxmlformats.org/officeDocument/2006/relationships/tags" Target="../tags/tag1796.xml"/><Relationship Id="rId21" Type="http://schemas.openxmlformats.org/officeDocument/2006/relationships/tags" Target="../tags/tag1778.xml"/><Relationship Id="rId34" Type="http://schemas.openxmlformats.org/officeDocument/2006/relationships/tags" Target="../tags/tag1791.xml"/><Relationship Id="rId42" Type="http://schemas.openxmlformats.org/officeDocument/2006/relationships/tags" Target="../tags/tag1799.xml"/><Relationship Id="rId47" Type="http://schemas.openxmlformats.org/officeDocument/2006/relationships/tags" Target="../tags/tag1804.xml"/><Relationship Id="rId50" Type="http://schemas.openxmlformats.org/officeDocument/2006/relationships/tags" Target="../tags/tag1807.xml"/><Relationship Id="rId55" Type="http://schemas.openxmlformats.org/officeDocument/2006/relationships/notesSlide" Target="../notesSlides/notesSlide40.xml"/><Relationship Id="rId7" Type="http://schemas.openxmlformats.org/officeDocument/2006/relationships/tags" Target="../tags/tag1764.xml"/><Relationship Id="rId2" Type="http://schemas.openxmlformats.org/officeDocument/2006/relationships/tags" Target="../tags/tag1759.xml"/><Relationship Id="rId16" Type="http://schemas.openxmlformats.org/officeDocument/2006/relationships/tags" Target="../tags/tag1773.xml"/><Relationship Id="rId29" Type="http://schemas.openxmlformats.org/officeDocument/2006/relationships/tags" Target="../tags/tag1786.xml"/><Relationship Id="rId11" Type="http://schemas.openxmlformats.org/officeDocument/2006/relationships/tags" Target="../tags/tag1768.xml"/><Relationship Id="rId24" Type="http://schemas.openxmlformats.org/officeDocument/2006/relationships/tags" Target="../tags/tag1781.xml"/><Relationship Id="rId32" Type="http://schemas.openxmlformats.org/officeDocument/2006/relationships/tags" Target="../tags/tag1789.xml"/><Relationship Id="rId37" Type="http://schemas.openxmlformats.org/officeDocument/2006/relationships/tags" Target="../tags/tag1794.xml"/><Relationship Id="rId40" Type="http://schemas.openxmlformats.org/officeDocument/2006/relationships/tags" Target="../tags/tag1797.xml"/><Relationship Id="rId45" Type="http://schemas.openxmlformats.org/officeDocument/2006/relationships/tags" Target="../tags/tag1802.xml"/><Relationship Id="rId53" Type="http://schemas.openxmlformats.org/officeDocument/2006/relationships/tags" Target="../tags/tag1810.xml"/><Relationship Id="rId5" Type="http://schemas.openxmlformats.org/officeDocument/2006/relationships/tags" Target="../tags/tag1762.xml"/><Relationship Id="rId10" Type="http://schemas.openxmlformats.org/officeDocument/2006/relationships/tags" Target="../tags/tag1767.xml"/><Relationship Id="rId19" Type="http://schemas.openxmlformats.org/officeDocument/2006/relationships/tags" Target="../tags/tag1776.xml"/><Relationship Id="rId31" Type="http://schemas.openxmlformats.org/officeDocument/2006/relationships/tags" Target="../tags/tag1788.xml"/><Relationship Id="rId44" Type="http://schemas.openxmlformats.org/officeDocument/2006/relationships/tags" Target="../tags/tag1801.xml"/><Relationship Id="rId52" Type="http://schemas.openxmlformats.org/officeDocument/2006/relationships/tags" Target="../tags/tag1809.xml"/><Relationship Id="rId4" Type="http://schemas.openxmlformats.org/officeDocument/2006/relationships/tags" Target="../tags/tag1761.xml"/><Relationship Id="rId9" Type="http://schemas.openxmlformats.org/officeDocument/2006/relationships/tags" Target="../tags/tag1766.xml"/><Relationship Id="rId14" Type="http://schemas.openxmlformats.org/officeDocument/2006/relationships/tags" Target="../tags/tag1771.xml"/><Relationship Id="rId22" Type="http://schemas.openxmlformats.org/officeDocument/2006/relationships/tags" Target="../tags/tag1779.xml"/><Relationship Id="rId27" Type="http://schemas.openxmlformats.org/officeDocument/2006/relationships/tags" Target="../tags/tag1784.xml"/><Relationship Id="rId30" Type="http://schemas.openxmlformats.org/officeDocument/2006/relationships/tags" Target="../tags/tag1787.xml"/><Relationship Id="rId35" Type="http://schemas.openxmlformats.org/officeDocument/2006/relationships/tags" Target="../tags/tag1792.xml"/><Relationship Id="rId43" Type="http://schemas.openxmlformats.org/officeDocument/2006/relationships/tags" Target="../tags/tag1800.xml"/><Relationship Id="rId48" Type="http://schemas.openxmlformats.org/officeDocument/2006/relationships/tags" Target="../tags/tag1805.xml"/><Relationship Id="rId56" Type="http://schemas.openxmlformats.org/officeDocument/2006/relationships/image" Target="../media/image31.png"/><Relationship Id="rId8" Type="http://schemas.openxmlformats.org/officeDocument/2006/relationships/tags" Target="../tags/tag1765.xml"/><Relationship Id="rId51" Type="http://schemas.openxmlformats.org/officeDocument/2006/relationships/tags" Target="../tags/tag1808.xml"/><Relationship Id="rId3" Type="http://schemas.openxmlformats.org/officeDocument/2006/relationships/tags" Target="../tags/tag1760.xml"/><Relationship Id="rId12" Type="http://schemas.openxmlformats.org/officeDocument/2006/relationships/tags" Target="../tags/tag1769.xml"/><Relationship Id="rId17" Type="http://schemas.openxmlformats.org/officeDocument/2006/relationships/tags" Target="../tags/tag1774.xml"/><Relationship Id="rId25" Type="http://schemas.openxmlformats.org/officeDocument/2006/relationships/tags" Target="../tags/tag1782.xml"/><Relationship Id="rId33" Type="http://schemas.openxmlformats.org/officeDocument/2006/relationships/tags" Target="../tags/tag1790.xml"/><Relationship Id="rId38" Type="http://schemas.openxmlformats.org/officeDocument/2006/relationships/tags" Target="../tags/tag1795.xml"/><Relationship Id="rId46" Type="http://schemas.openxmlformats.org/officeDocument/2006/relationships/tags" Target="../tags/tag1803.xml"/><Relationship Id="rId20" Type="http://schemas.openxmlformats.org/officeDocument/2006/relationships/tags" Target="../tags/tag1777.xml"/><Relationship Id="rId41" Type="http://schemas.openxmlformats.org/officeDocument/2006/relationships/tags" Target="../tags/tag1798.xml"/><Relationship Id="rId54" Type="http://schemas.openxmlformats.org/officeDocument/2006/relationships/slideLayout" Target="../slideLayouts/slideLayout7.xml"/><Relationship Id="rId1" Type="http://schemas.openxmlformats.org/officeDocument/2006/relationships/tags" Target="../tags/tag1758.xml"/><Relationship Id="rId6" Type="http://schemas.openxmlformats.org/officeDocument/2006/relationships/tags" Target="../tags/tag1763.xml"/><Relationship Id="rId15" Type="http://schemas.openxmlformats.org/officeDocument/2006/relationships/tags" Target="../tags/tag1772.xml"/><Relationship Id="rId23" Type="http://schemas.openxmlformats.org/officeDocument/2006/relationships/tags" Target="../tags/tag1780.xml"/><Relationship Id="rId28" Type="http://schemas.openxmlformats.org/officeDocument/2006/relationships/tags" Target="../tags/tag1785.xml"/><Relationship Id="rId36" Type="http://schemas.openxmlformats.org/officeDocument/2006/relationships/tags" Target="../tags/tag1793.xml"/><Relationship Id="rId49" Type="http://schemas.openxmlformats.org/officeDocument/2006/relationships/tags" Target="../tags/tag1806.xml"/></Relationships>
</file>

<file path=ppt/slides/_rels/slide46.xml.rels><?xml version="1.0" encoding="UTF-8" standalone="yes"?>
<Relationships xmlns="http://schemas.openxmlformats.org/package/2006/relationships"><Relationship Id="rId13" Type="http://schemas.openxmlformats.org/officeDocument/2006/relationships/tags" Target="../tags/tag1823.xml"/><Relationship Id="rId18" Type="http://schemas.openxmlformats.org/officeDocument/2006/relationships/tags" Target="../tags/tag1828.xml"/><Relationship Id="rId26" Type="http://schemas.openxmlformats.org/officeDocument/2006/relationships/tags" Target="../tags/tag1836.xml"/><Relationship Id="rId39" Type="http://schemas.openxmlformats.org/officeDocument/2006/relationships/tags" Target="../tags/tag1849.xml"/><Relationship Id="rId21" Type="http://schemas.openxmlformats.org/officeDocument/2006/relationships/tags" Target="../tags/tag1831.xml"/><Relationship Id="rId34" Type="http://schemas.openxmlformats.org/officeDocument/2006/relationships/tags" Target="../tags/tag1844.xml"/><Relationship Id="rId42" Type="http://schemas.openxmlformats.org/officeDocument/2006/relationships/tags" Target="../tags/tag1852.xml"/><Relationship Id="rId47" Type="http://schemas.openxmlformats.org/officeDocument/2006/relationships/tags" Target="../tags/tag1857.xml"/><Relationship Id="rId50" Type="http://schemas.openxmlformats.org/officeDocument/2006/relationships/tags" Target="../tags/tag1860.xml"/><Relationship Id="rId55" Type="http://schemas.openxmlformats.org/officeDocument/2006/relationships/notesSlide" Target="../notesSlides/notesSlide41.xml"/><Relationship Id="rId7" Type="http://schemas.openxmlformats.org/officeDocument/2006/relationships/tags" Target="../tags/tag1817.xml"/><Relationship Id="rId2" Type="http://schemas.openxmlformats.org/officeDocument/2006/relationships/tags" Target="../tags/tag1812.xml"/><Relationship Id="rId16" Type="http://schemas.openxmlformats.org/officeDocument/2006/relationships/tags" Target="../tags/tag1826.xml"/><Relationship Id="rId29" Type="http://schemas.openxmlformats.org/officeDocument/2006/relationships/tags" Target="../tags/tag1839.xml"/><Relationship Id="rId11" Type="http://schemas.openxmlformats.org/officeDocument/2006/relationships/tags" Target="../tags/tag1821.xml"/><Relationship Id="rId24" Type="http://schemas.openxmlformats.org/officeDocument/2006/relationships/tags" Target="../tags/tag1834.xml"/><Relationship Id="rId32" Type="http://schemas.openxmlformats.org/officeDocument/2006/relationships/tags" Target="../tags/tag1842.xml"/><Relationship Id="rId37" Type="http://schemas.openxmlformats.org/officeDocument/2006/relationships/tags" Target="../tags/tag1847.xml"/><Relationship Id="rId40" Type="http://schemas.openxmlformats.org/officeDocument/2006/relationships/tags" Target="../tags/tag1850.xml"/><Relationship Id="rId45" Type="http://schemas.openxmlformats.org/officeDocument/2006/relationships/tags" Target="../tags/tag1855.xml"/><Relationship Id="rId53" Type="http://schemas.openxmlformats.org/officeDocument/2006/relationships/tags" Target="../tags/tag1863.xml"/><Relationship Id="rId5" Type="http://schemas.openxmlformats.org/officeDocument/2006/relationships/tags" Target="../tags/tag1815.xml"/><Relationship Id="rId19" Type="http://schemas.openxmlformats.org/officeDocument/2006/relationships/tags" Target="../tags/tag1829.xml"/><Relationship Id="rId4" Type="http://schemas.openxmlformats.org/officeDocument/2006/relationships/tags" Target="../tags/tag1814.xml"/><Relationship Id="rId9" Type="http://schemas.openxmlformats.org/officeDocument/2006/relationships/tags" Target="../tags/tag1819.xml"/><Relationship Id="rId14" Type="http://schemas.openxmlformats.org/officeDocument/2006/relationships/tags" Target="../tags/tag1824.xml"/><Relationship Id="rId22" Type="http://schemas.openxmlformats.org/officeDocument/2006/relationships/tags" Target="../tags/tag1832.xml"/><Relationship Id="rId27" Type="http://schemas.openxmlformats.org/officeDocument/2006/relationships/tags" Target="../tags/tag1837.xml"/><Relationship Id="rId30" Type="http://schemas.openxmlformats.org/officeDocument/2006/relationships/tags" Target="../tags/tag1840.xml"/><Relationship Id="rId35" Type="http://schemas.openxmlformats.org/officeDocument/2006/relationships/tags" Target="../tags/tag1845.xml"/><Relationship Id="rId43" Type="http://schemas.openxmlformats.org/officeDocument/2006/relationships/tags" Target="../tags/tag1853.xml"/><Relationship Id="rId48" Type="http://schemas.openxmlformats.org/officeDocument/2006/relationships/tags" Target="../tags/tag1858.xml"/><Relationship Id="rId56" Type="http://schemas.openxmlformats.org/officeDocument/2006/relationships/image" Target="../media/image32.png"/><Relationship Id="rId8" Type="http://schemas.openxmlformats.org/officeDocument/2006/relationships/tags" Target="../tags/tag1818.xml"/><Relationship Id="rId51" Type="http://schemas.openxmlformats.org/officeDocument/2006/relationships/tags" Target="../tags/tag1861.xml"/><Relationship Id="rId3" Type="http://schemas.openxmlformats.org/officeDocument/2006/relationships/tags" Target="../tags/tag1813.xml"/><Relationship Id="rId12" Type="http://schemas.openxmlformats.org/officeDocument/2006/relationships/tags" Target="../tags/tag1822.xml"/><Relationship Id="rId17" Type="http://schemas.openxmlformats.org/officeDocument/2006/relationships/tags" Target="../tags/tag1827.xml"/><Relationship Id="rId25" Type="http://schemas.openxmlformats.org/officeDocument/2006/relationships/tags" Target="../tags/tag1835.xml"/><Relationship Id="rId33" Type="http://schemas.openxmlformats.org/officeDocument/2006/relationships/tags" Target="../tags/tag1843.xml"/><Relationship Id="rId38" Type="http://schemas.openxmlformats.org/officeDocument/2006/relationships/tags" Target="../tags/tag1848.xml"/><Relationship Id="rId46" Type="http://schemas.openxmlformats.org/officeDocument/2006/relationships/tags" Target="../tags/tag1856.xml"/><Relationship Id="rId20" Type="http://schemas.openxmlformats.org/officeDocument/2006/relationships/tags" Target="../tags/tag1830.xml"/><Relationship Id="rId41" Type="http://schemas.openxmlformats.org/officeDocument/2006/relationships/tags" Target="../tags/tag1851.xml"/><Relationship Id="rId54" Type="http://schemas.openxmlformats.org/officeDocument/2006/relationships/slideLayout" Target="../slideLayouts/slideLayout7.xml"/><Relationship Id="rId1" Type="http://schemas.openxmlformats.org/officeDocument/2006/relationships/tags" Target="../tags/tag1811.xml"/><Relationship Id="rId6" Type="http://schemas.openxmlformats.org/officeDocument/2006/relationships/tags" Target="../tags/tag1816.xml"/><Relationship Id="rId15" Type="http://schemas.openxmlformats.org/officeDocument/2006/relationships/tags" Target="../tags/tag1825.xml"/><Relationship Id="rId23" Type="http://schemas.openxmlformats.org/officeDocument/2006/relationships/tags" Target="../tags/tag1833.xml"/><Relationship Id="rId28" Type="http://schemas.openxmlformats.org/officeDocument/2006/relationships/tags" Target="../tags/tag1838.xml"/><Relationship Id="rId36" Type="http://schemas.openxmlformats.org/officeDocument/2006/relationships/tags" Target="../tags/tag1846.xml"/><Relationship Id="rId49" Type="http://schemas.openxmlformats.org/officeDocument/2006/relationships/tags" Target="../tags/tag1859.xml"/><Relationship Id="rId57" Type="http://schemas.openxmlformats.org/officeDocument/2006/relationships/image" Target="../media/image33.png"/><Relationship Id="rId10" Type="http://schemas.openxmlformats.org/officeDocument/2006/relationships/tags" Target="../tags/tag1820.xml"/><Relationship Id="rId31" Type="http://schemas.openxmlformats.org/officeDocument/2006/relationships/tags" Target="../tags/tag1841.xml"/><Relationship Id="rId44" Type="http://schemas.openxmlformats.org/officeDocument/2006/relationships/tags" Target="../tags/tag1854.xml"/><Relationship Id="rId52" Type="http://schemas.openxmlformats.org/officeDocument/2006/relationships/tags" Target="../tags/tag1862.xml"/></Relationships>
</file>

<file path=ppt/slides/_rels/slide47.xml.rels><?xml version="1.0" encoding="UTF-8" standalone="yes"?>
<Relationships xmlns="http://schemas.openxmlformats.org/package/2006/relationships"><Relationship Id="rId13" Type="http://schemas.openxmlformats.org/officeDocument/2006/relationships/tags" Target="../tags/tag1876.xml"/><Relationship Id="rId18" Type="http://schemas.openxmlformats.org/officeDocument/2006/relationships/tags" Target="../tags/tag1881.xml"/><Relationship Id="rId26" Type="http://schemas.openxmlformats.org/officeDocument/2006/relationships/tags" Target="../tags/tag1889.xml"/><Relationship Id="rId39" Type="http://schemas.openxmlformats.org/officeDocument/2006/relationships/tags" Target="../tags/tag1902.xml"/><Relationship Id="rId21" Type="http://schemas.openxmlformats.org/officeDocument/2006/relationships/tags" Target="../tags/tag1884.xml"/><Relationship Id="rId34" Type="http://schemas.openxmlformats.org/officeDocument/2006/relationships/tags" Target="../tags/tag1897.xml"/><Relationship Id="rId42" Type="http://schemas.openxmlformats.org/officeDocument/2006/relationships/tags" Target="../tags/tag1905.xml"/><Relationship Id="rId47" Type="http://schemas.openxmlformats.org/officeDocument/2006/relationships/tags" Target="../tags/tag1910.xml"/><Relationship Id="rId50" Type="http://schemas.openxmlformats.org/officeDocument/2006/relationships/tags" Target="../tags/tag1913.xml"/><Relationship Id="rId55" Type="http://schemas.openxmlformats.org/officeDocument/2006/relationships/notesSlide" Target="../notesSlides/notesSlide42.xml"/><Relationship Id="rId7" Type="http://schemas.openxmlformats.org/officeDocument/2006/relationships/tags" Target="../tags/tag1870.xml"/><Relationship Id="rId2" Type="http://schemas.openxmlformats.org/officeDocument/2006/relationships/tags" Target="../tags/tag1865.xml"/><Relationship Id="rId16" Type="http://schemas.openxmlformats.org/officeDocument/2006/relationships/tags" Target="../tags/tag1879.xml"/><Relationship Id="rId29" Type="http://schemas.openxmlformats.org/officeDocument/2006/relationships/tags" Target="../tags/tag1892.xml"/><Relationship Id="rId11" Type="http://schemas.openxmlformats.org/officeDocument/2006/relationships/tags" Target="../tags/tag1874.xml"/><Relationship Id="rId24" Type="http://schemas.openxmlformats.org/officeDocument/2006/relationships/tags" Target="../tags/tag1887.xml"/><Relationship Id="rId32" Type="http://schemas.openxmlformats.org/officeDocument/2006/relationships/tags" Target="../tags/tag1895.xml"/><Relationship Id="rId37" Type="http://schemas.openxmlformats.org/officeDocument/2006/relationships/tags" Target="../tags/tag1900.xml"/><Relationship Id="rId40" Type="http://schemas.openxmlformats.org/officeDocument/2006/relationships/tags" Target="../tags/tag1903.xml"/><Relationship Id="rId45" Type="http://schemas.openxmlformats.org/officeDocument/2006/relationships/tags" Target="../tags/tag1908.xml"/><Relationship Id="rId53" Type="http://schemas.openxmlformats.org/officeDocument/2006/relationships/tags" Target="../tags/tag1916.xml"/><Relationship Id="rId5" Type="http://schemas.openxmlformats.org/officeDocument/2006/relationships/tags" Target="../tags/tag1868.xml"/><Relationship Id="rId19" Type="http://schemas.openxmlformats.org/officeDocument/2006/relationships/tags" Target="../tags/tag1882.xml"/><Relationship Id="rId4" Type="http://schemas.openxmlformats.org/officeDocument/2006/relationships/tags" Target="../tags/tag1867.xml"/><Relationship Id="rId9" Type="http://schemas.openxmlformats.org/officeDocument/2006/relationships/tags" Target="../tags/tag1872.xml"/><Relationship Id="rId14" Type="http://schemas.openxmlformats.org/officeDocument/2006/relationships/tags" Target="../tags/tag1877.xml"/><Relationship Id="rId22" Type="http://schemas.openxmlformats.org/officeDocument/2006/relationships/tags" Target="../tags/tag1885.xml"/><Relationship Id="rId27" Type="http://schemas.openxmlformats.org/officeDocument/2006/relationships/tags" Target="../tags/tag1890.xml"/><Relationship Id="rId30" Type="http://schemas.openxmlformats.org/officeDocument/2006/relationships/tags" Target="../tags/tag1893.xml"/><Relationship Id="rId35" Type="http://schemas.openxmlformats.org/officeDocument/2006/relationships/tags" Target="../tags/tag1898.xml"/><Relationship Id="rId43" Type="http://schemas.openxmlformats.org/officeDocument/2006/relationships/tags" Target="../tags/tag1906.xml"/><Relationship Id="rId48" Type="http://schemas.openxmlformats.org/officeDocument/2006/relationships/tags" Target="../tags/tag1911.xml"/><Relationship Id="rId56" Type="http://schemas.openxmlformats.org/officeDocument/2006/relationships/image" Target="../media/image34.png"/><Relationship Id="rId8" Type="http://schemas.openxmlformats.org/officeDocument/2006/relationships/tags" Target="../tags/tag1871.xml"/><Relationship Id="rId51" Type="http://schemas.openxmlformats.org/officeDocument/2006/relationships/tags" Target="../tags/tag1914.xml"/><Relationship Id="rId3" Type="http://schemas.openxmlformats.org/officeDocument/2006/relationships/tags" Target="../tags/tag1866.xml"/><Relationship Id="rId12" Type="http://schemas.openxmlformats.org/officeDocument/2006/relationships/tags" Target="../tags/tag1875.xml"/><Relationship Id="rId17" Type="http://schemas.openxmlformats.org/officeDocument/2006/relationships/tags" Target="../tags/tag1880.xml"/><Relationship Id="rId25" Type="http://schemas.openxmlformats.org/officeDocument/2006/relationships/tags" Target="../tags/tag1888.xml"/><Relationship Id="rId33" Type="http://schemas.openxmlformats.org/officeDocument/2006/relationships/tags" Target="../tags/tag1896.xml"/><Relationship Id="rId38" Type="http://schemas.openxmlformats.org/officeDocument/2006/relationships/tags" Target="../tags/tag1901.xml"/><Relationship Id="rId46" Type="http://schemas.openxmlformats.org/officeDocument/2006/relationships/tags" Target="../tags/tag1909.xml"/><Relationship Id="rId20" Type="http://schemas.openxmlformats.org/officeDocument/2006/relationships/tags" Target="../tags/tag1883.xml"/><Relationship Id="rId41" Type="http://schemas.openxmlformats.org/officeDocument/2006/relationships/tags" Target="../tags/tag1904.xml"/><Relationship Id="rId54" Type="http://schemas.openxmlformats.org/officeDocument/2006/relationships/slideLayout" Target="../slideLayouts/slideLayout7.xml"/><Relationship Id="rId1" Type="http://schemas.openxmlformats.org/officeDocument/2006/relationships/tags" Target="../tags/tag1864.xml"/><Relationship Id="rId6" Type="http://schemas.openxmlformats.org/officeDocument/2006/relationships/tags" Target="../tags/tag1869.xml"/><Relationship Id="rId15" Type="http://schemas.openxmlformats.org/officeDocument/2006/relationships/tags" Target="../tags/tag1878.xml"/><Relationship Id="rId23" Type="http://schemas.openxmlformats.org/officeDocument/2006/relationships/tags" Target="../tags/tag1886.xml"/><Relationship Id="rId28" Type="http://schemas.openxmlformats.org/officeDocument/2006/relationships/tags" Target="../tags/tag1891.xml"/><Relationship Id="rId36" Type="http://schemas.openxmlformats.org/officeDocument/2006/relationships/tags" Target="../tags/tag1899.xml"/><Relationship Id="rId49" Type="http://schemas.openxmlformats.org/officeDocument/2006/relationships/tags" Target="../tags/tag1912.xml"/><Relationship Id="rId57" Type="http://schemas.openxmlformats.org/officeDocument/2006/relationships/image" Target="../media/image33.png"/><Relationship Id="rId10" Type="http://schemas.openxmlformats.org/officeDocument/2006/relationships/tags" Target="../tags/tag1873.xml"/><Relationship Id="rId31" Type="http://schemas.openxmlformats.org/officeDocument/2006/relationships/tags" Target="../tags/tag1894.xml"/><Relationship Id="rId44" Type="http://schemas.openxmlformats.org/officeDocument/2006/relationships/tags" Target="../tags/tag1907.xml"/><Relationship Id="rId52" Type="http://schemas.openxmlformats.org/officeDocument/2006/relationships/tags" Target="../tags/tag1915.xml"/></Relationships>
</file>

<file path=ppt/slides/_rels/slide48.xml.rels><?xml version="1.0" encoding="UTF-8" standalone="yes"?>
<Relationships xmlns="http://schemas.openxmlformats.org/package/2006/relationships"><Relationship Id="rId13" Type="http://schemas.openxmlformats.org/officeDocument/2006/relationships/tags" Target="../tags/tag1929.xml"/><Relationship Id="rId18" Type="http://schemas.openxmlformats.org/officeDocument/2006/relationships/tags" Target="../tags/tag1934.xml"/><Relationship Id="rId26" Type="http://schemas.openxmlformats.org/officeDocument/2006/relationships/tags" Target="../tags/tag1942.xml"/><Relationship Id="rId39" Type="http://schemas.openxmlformats.org/officeDocument/2006/relationships/tags" Target="../tags/tag1955.xml"/><Relationship Id="rId21" Type="http://schemas.openxmlformats.org/officeDocument/2006/relationships/tags" Target="../tags/tag1937.xml"/><Relationship Id="rId34" Type="http://schemas.openxmlformats.org/officeDocument/2006/relationships/tags" Target="../tags/tag1950.xml"/><Relationship Id="rId42" Type="http://schemas.openxmlformats.org/officeDocument/2006/relationships/tags" Target="../tags/tag1958.xml"/><Relationship Id="rId47" Type="http://schemas.openxmlformats.org/officeDocument/2006/relationships/tags" Target="../tags/tag1963.xml"/><Relationship Id="rId50" Type="http://schemas.openxmlformats.org/officeDocument/2006/relationships/tags" Target="../tags/tag1966.xml"/><Relationship Id="rId7" Type="http://schemas.openxmlformats.org/officeDocument/2006/relationships/tags" Target="../tags/tag1923.xml"/><Relationship Id="rId2" Type="http://schemas.openxmlformats.org/officeDocument/2006/relationships/tags" Target="../tags/tag1918.xml"/><Relationship Id="rId16" Type="http://schemas.openxmlformats.org/officeDocument/2006/relationships/tags" Target="../tags/tag1932.xml"/><Relationship Id="rId29" Type="http://schemas.openxmlformats.org/officeDocument/2006/relationships/tags" Target="../tags/tag1945.xml"/><Relationship Id="rId11" Type="http://schemas.openxmlformats.org/officeDocument/2006/relationships/tags" Target="../tags/tag1927.xml"/><Relationship Id="rId24" Type="http://schemas.openxmlformats.org/officeDocument/2006/relationships/tags" Target="../tags/tag1940.xml"/><Relationship Id="rId32" Type="http://schemas.openxmlformats.org/officeDocument/2006/relationships/tags" Target="../tags/tag1948.xml"/><Relationship Id="rId37" Type="http://schemas.openxmlformats.org/officeDocument/2006/relationships/tags" Target="../tags/tag1953.xml"/><Relationship Id="rId40" Type="http://schemas.openxmlformats.org/officeDocument/2006/relationships/tags" Target="../tags/tag1956.xml"/><Relationship Id="rId45" Type="http://schemas.openxmlformats.org/officeDocument/2006/relationships/tags" Target="../tags/tag1961.xml"/><Relationship Id="rId53" Type="http://schemas.openxmlformats.org/officeDocument/2006/relationships/slideLayout" Target="../slideLayouts/slideLayout7.xml"/><Relationship Id="rId5" Type="http://schemas.openxmlformats.org/officeDocument/2006/relationships/tags" Target="../tags/tag1921.xml"/><Relationship Id="rId10" Type="http://schemas.openxmlformats.org/officeDocument/2006/relationships/tags" Target="../tags/tag1926.xml"/><Relationship Id="rId19" Type="http://schemas.openxmlformats.org/officeDocument/2006/relationships/tags" Target="../tags/tag1935.xml"/><Relationship Id="rId31" Type="http://schemas.openxmlformats.org/officeDocument/2006/relationships/tags" Target="../tags/tag1947.xml"/><Relationship Id="rId44" Type="http://schemas.openxmlformats.org/officeDocument/2006/relationships/tags" Target="../tags/tag1960.xml"/><Relationship Id="rId52" Type="http://schemas.openxmlformats.org/officeDocument/2006/relationships/tags" Target="../tags/tag1968.xml"/><Relationship Id="rId4" Type="http://schemas.openxmlformats.org/officeDocument/2006/relationships/tags" Target="../tags/tag1920.xml"/><Relationship Id="rId9" Type="http://schemas.openxmlformats.org/officeDocument/2006/relationships/tags" Target="../tags/tag1925.xml"/><Relationship Id="rId14" Type="http://schemas.openxmlformats.org/officeDocument/2006/relationships/tags" Target="../tags/tag1930.xml"/><Relationship Id="rId22" Type="http://schemas.openxmlformats.org/officeDocument/2006/relationships/tags" Target="../tags/tag1938.xml"/><Relationship Id="rId27" Type="http://schemas.openxmlformats.org/officeDocument/2006/relationships/tags" Target="../tags/tag1943.xml"/><Relationship Id="rId30" Type="http://schemas.openxmlformats.org/officeDocument/2006/relationships/tags" Target="../tags/tag1946.xml"/><Relationship Id="rId35" Type="http://schemas.openxmlformats.org/officeDocument/2006/relationships/tags" Target="../tags/tag1951.xml"/><Relationship Id="rId43" Type="http://schemas.openxmlformats.org/officeDocument/2006/relationships/tags" Target="../tags/tag1959.xml"/><Relationship Id="rId48" Type="http://schemas.openxmlformats.org/officeDocument/2006/relationships/tags" Target="../tags/tag1964.xml"/><Relationship Id="rId8" Type="http://schemas.openxmlformats.org/officeDocument/2006/relationships/tags" Target="../tags/tag1924.xml"/><Relationship Id="rId51" Type="http://schemas.openxmlformats.org/officeDocument/2006/relationships/tags" Target="../tags/tag1967.xml"/><Relationship Id="rId3" Type="http://schemas.openxmlformats.org/officeDocument/2006/relationships/tags" Target="../tags/tag1919.xml"/><Relationship Id="rId12" Type="http://schemas.openxmlformats.org/officeDocument/2006/relationships/tags" Target="../tags/tag1928.xml"/><Relationship Id="rId17" Type="http://schemas.openxmlformats.org/officeDocument/2006/relationships/tags" Target="../tags/tag1933.xml"/><Relationship Id="rId25" Type="http://schemas.openxmlformats.org/officeDocument/2006/relationships/tags" Target="../tags/tag1941.xml"/><Relationship Id="rId33" Type="http://schemas.openxmlformats.org/officeDocument/2006/relationships/tags" Target="../tags/tag1949.xml"/><Relationship Id="rId38" Type="http://schemas.openxmlformats.org/officeDocument/2006/relationships/tags" Target="../tags/tag1954.xml"/><Relationship Id="rId46" Type="http://schemas.openxmlformats.org/officeDocument/2006/relationships/tags" Target="../tags/tag1962.xml"/><Relationship Id="rId20" Type="http://schemas.openxmlformats.org/officeDocument/2006/relationships/tags" Target="../tags/tag1936.xml"/><Relationship Id="rId41" Type="http://schemas.openxmlformats.org/officeDocument/2006/relationships/tags" Target="../tags/tag1957.xml"/><Relationship Id="rId54" Type="http://schemas.openxmlformats.org/officeDocument/2006/relationships/notesSlide" Target="../notesSlides/notesSlide43.xml"/><Relationship Id="rId1" Type="http://schemas.openxmlformats.org/officeDocument/2006/relationships/tags" Target="../tags/tag1917.xml"/><Relationship Id="rId6" Type="http://schemas.openxmlformats.org/officeDocument/2006/relationships/tags" Target="../tags/tag1922.xml"/><Relationship Id="rId15" Type="http://schemas.openxmlformats.org/officeDocument/2006/relationships/tags" Target="../tags/tag1931.xml"/><Relationship Id="rId23" Type="http://schemas.openxmlformats.org/officeDocument/2006/relationships/tags" Target="../tags/tag1939.xml"/><Relationship Id="rId28" Type="http://schemas.openxmlformats.org/officeDocument/2006/relationships/tags" Target="../tags/tag1944.xml"/><Relationship Id="rId36" Type="http://schemas.openxmlformats.org/officeDocument/2006/relationships/tags" Target="../tags/tag1952.xml"/><Relationship Id="rId49" Type="http://schemas.openxmlformats.org/officeDocument/2006/relationships/tags" Target="../tags/tag1965.xml"/></Relationships>
</file>

<file path=ppt/slides/_rels/slide49.xml.rels><?xml version="1.0" encoding="UTF-8" standalone="yes"?>
<Relationships xmlns="http://schemas.openxmlformats.org/package/2006/relationships"><Relationship Id="rId8" Type="http://schemas.openxmlformats.org/officeDocument/2006/relationships/tags" Target="../tags/tag1976.xml"/><Relationship Id="rId13" Type="http://schemas.openxmlformats.org/officeDocument/2006/relationships/tags" Target="../tags/tag1981.xml"/><Relationship Id="rId18" Type="http://schemas.openxmlformats.org/officeDocument/2006/relationships/tags" Target="../tags/tag1986.xml"/><Relationship Id="rId26" Type="http://schemas.openxmlformats.org/officeDocument/2006/relationships/image" Target="../media/image8.jpeg"/><Relationship Id="rId3" Type="http://schemas.openxmlformats.org/officeDocument/2006/relationships/tags" Target="../tags/tag1971.xml"/><Relationship Id="rId21" Type="http://schemas.openxmlformats.org/officeDocument/2006/relationships/tags" Target="../tags/tag1989.xml"/><Relationship Id="rId7" Type="http://schemas.openxmlformats.org/officeDocument/2006/relationships/tags" Target="../tags/tag1975.xml"/><Relationship Id="rId12" Type="http://schemas.openxmlformats.org/officeDocument/2006/relationships/tags" Target="../tags/tag1980.xml"/><Relationship Id="rId17" Type="http://schemas.openxmlformats.org/officeDocument/2006/relationships/tags" Target="../tags/tag1985.xml"/><Relationship Id="rId25" Type="http://schemas.openxmlformats.org/officeDocument/2006/relationships/slideLayout" Target="../slideLayouts/slideLayout7.xml"/><Relationship Id="rId2" Type="http://schemas.openxmlformats.org/officeDocument/2006/relationships/tags" Target="../tags/tag1970.xml"/><Relationship Id="rId16" Type="http://schemas.openxmlformats.org/officeDocument/2006/relationships/tags" Target="../tags/tag1984.xml"/><Relationship Id="rId20" Type="http://schemas.openxmlformats.org/officeDocument/2006/relationships/tags" Target="../tags/tag1988.xml"/><Relationship Id="rId1" Type="http://schemas.openxmlformats.org/officeDocument/2006/relationships/tags" Target="../tags/tag1969.xml"/><Relationship Id="rId6" Type="http://schemas.openxmlformats.org/officeDocument/2006/relationships/tags" Target="../tags/tag1974.xml"/><Relationship Id="rId11" Type="http://schemas.openxmlformats.org/officeDocument/2006/relationships/tags" Target="../tags/tag1979.xml"/><Relationship Id="rId24" Type="http://schemas.openxmlformats.org/officeDocument/2006/relationships/tags" Target="../tags/tag1992.xml"/><Relationship Id="rId5" Type="http://schemas.openxmlformats.org/officeDocument/2006/relationships/tags" Target="../tags/tag1973.xml"/><Relationship Id="rId15" Type="http://schemas.openxmlformats.org/officeDocument/2006/relationships/tags" Target="../tags/tag1983.xml"/><Relationship Id="rId23" Type="http://schemas.openxmlformats.org/officeDocument/2006/relationships/tags" Target="../tags/tag1991.xml"/><Relationship Id="rId10" Type="http://schemas.openxmlformats.org/officeDocument/2006/relationships/tags" Target="../tags/tag1978.xml"/><Relationship Id="rId19" Type="http://schemas.openxmlformats.org/officeDocument/2006/relationships/tags" Target="../tags/tag1987.xml"/><Relationship Id="rId4" Type="http://schemas.openxmlformats.org/officeDocument/2006/relationships/tags" Target="../tags/tag1972.xml"/><Relationship Id="rId9" Type="http://schemas.openxmlformats.org/officeDocument/2006/relationships/tags" Target="../tags/tag1977.xml"/><Relationship Id="rId14" Type="http://schemas.openxmlformats.org/officeDocument/2006/relationships/tags" Target="../tags/tag1982.xml"/><Relationship Id="rId22" Type="http://schemas.openxmlformats.org/officeDocument/2006/relationships/tags" Target="../tags/tag1990.xml"/></Relationships>
</file>

<file path=ppt/slides/_rels/slide5.xml.rels><?xml version="1.0" encoding="UTF-8" standalone="yes"?>
<Relationships xmlns="http://schemas.openxmlformats.org/package/2006/relationships"><Relationship Id="rId26" Type="http://schemas.openxmlformats.org/officeDocument/2006/relationships/tags" Target="../tags/tag135.xml"/><Relationship Id="rId21" Type="http://schemas.openxmlformats.org/officeDocument/2006/relationships/tags" Target="../tags/tag130.xml"/><Relationship Id="rId42" Type="http://schemas.openxmlformats.org/officeDocument/2006/relationships/tags" Target="../tags/tag151.xml"/><Relationship Id="rId47" Type="http://schemas.openxmlformats.org/officeDocument/2006/relationships/tags" Target="../tags/tag156.xml"/><Relationship Id="rId63" Type="http://schemas.openxmlformats.org/officeDocument/2006/relationships/tags" Target="../tags/tag172.xml"/><Relationship Id="rId68" Type="http://schemas.openxmlformats.org/officeDocument/2006/relationships/tags" Target="../tags/tag177.xml"/><Relationship Id="rId16" Type="http://schemas.openxmlformats.org/officeDocument/2006/relationships/tags" Target="../tags/tag125.xml"/><Relationship Id="rId11" Type="http://schemas.openxmlformats.org/officeDocument/2006/relationships/tags" Target="../tags/tag120.xml"/><Relationship Id="rId32" Type="http://schemas.openxmlformats.org/officeDocument/2006/relationships/tags" Target="../tags/tag141.xml"/><Relationship Id="rId37" Type="http://schemas.openxmlformats.org/officeDocument/2006/relationships/tags" Target="../tags/tag146.xml"/><Relationship Id="rId53" Type="http://schemas.openxmlformats.org/officeDocument/2006/relationships/tags" Target="../tags/tag162.xml"/><Relationship Id="rId58" Type="http://schemas.openxmlformats.org/officeDocument/2006/relationships/tags" Target="../tags/tag167.xml"/><Relationship Id="rId74" Type="http://schemas.openxmlformats.org/officeDocument/2006/relationships/tags" Target="../tags/tag183.xml"/><Relationship Id="rId79" Type="http://schemas.openxmlformats.org/officeDocument/2006/relationships/notesSlide" Target="../notesSlides/notesSlide3.xml"/><Relationship Id="rId5" Type="http://schemas.openxmlformats.org/officeDocument/2006/relationships/tags" Target="../tags/tag114.xml"/><Relationship Id="rId61" Type="http://schemas.openxmlformats.org/officeDocument/2006/relationships/tags" Target="../tags/tag170.xml"/><Relationship Id="rId19" Type="http://schemas.openxmlformats.org/officeDocument/2006/relationships/tags" Target="../tags/tag128.xml"/><Relationship Id="rId14" Type="http://schemas.openxmlformats.org/officeDocument/2006/relationships/tags" Target="../tags/tag123.xml"/><Relationship Id="rId22" Type="http://schemas.openxmlformats.org/officeDocument/2006/relationships/tags" Target="../tags/tag131.xml"/><Relationship Id="rId27" Type="http://schemas.openxmlformats.org/officeDocument/2006/relationships/tags" Target="../tags/tag136.xml"/><Relationship Id="rId30" Type="http://schemas.openxmlformats.org/officeDocument/2006/relationships/tags" Target="../tags/tag139.xml"/><Relationship Id="rId35" Type="http://schemas.openxmlformats.org/officeDocument/2006/relationships/tags" Target="../tags/tag144.xml"/><Relationship Id="rId43" Type="http://schemas.openxmlformats.org/officeDocument/2006/relationships/tags" Target="../tags/tag152.xml"/><Relationship Id="rId48" Type="http://schemas.openxmlformats.org/officeDocument/2006/relationships/tags" Target="../tags/tag157.xml"/><Relationship Id="rId56" Type="http://schemas.openxmlformats.org/officeDocument/2006/relationships/tags" Target="../tags/tag165.xml"/><Relationship Id="rId64" Type="http://schemas.openxmlformats.org/officeDocument/2006/relationships/tags" Target="../tags/tag173.xml"/><Relationship Id="rId69" Type="http://schemas.openxmlformats.org/officeDocument/2006/relationships/tags" Target="../tags/tag178.xml"/><Relationship Id="rId77" Type="http://schemas.openxmlformats.org/officeDocument/2006/relationships/tags" Target="../tags/tag186.xml"/><Relationship Id="rId8" Type="http://schemas.openxmlformats.org/officeDocument/2006/relationships/tags" Target="../tags/tag117.xml"/><Relationship Id="rId51" Type="http://schemas.openxmlformats.org/officeDocument/2006/relationships/tags" Target="../tags/tag160.xml"/><Relationship Id="rId72" Type="http://schemas.openxmlformats.org/officeDocument/2006/relationships/tags" Target="../tags/tag181.xml"/><Relationship Id="rId80" Type="http://schemas.openxmlformats.org/officeDocument/2006/relationships/image" Target="../media/image9.png"/><Relationship Id="rId3" Type="http://schemas.openxmlformats.org/officeDocument/2006/relationships/tags" Target="../tags/tag112.xml"/><Relationship Id="rId12" Type="http://schemas.openxmlformats.org/officeDocument/2006/relationships/tags" Target="../tags/tag121.xml"/><Relationship Id="rId17" Type="http://schemas.openxmlformats.org/officeDocument/2006/relationships/tags" Target="../tags/tag126.xml"/><Relationship Id="rId25" Type="http://schemas.openxmlformats.org/officeDocument/2006/relationships/tags" Target="../tags/tag134.xml"/><Relationship Id="rId33" Type="http://schemas.openxmlformats.org/officeDocument/2006/relationships/tags" Target="../tags/tag142.xml"/><Relationship Id="rId38" Type="http://schemas.openxmlformats.org/officeDocument/2006/relationships/tags" Target="../tags/tag147.xml"/><Relationship Id="rId46" Type="http://schemas.openxmlformats.org/officeDocument/2006/relationships/tags" Target="../tags/tag155.xml"/><Relationship Id="rId59" Type="http://schemas.openxmlformats.org/officeDocument/2006/relationships/tags" Target="../tags/tag168.xml"/><Relationship Id="rId67" Type="http://schemas.openxmlformats.org/officeDocument/2006/relationships/tags" Target="../tags/tag176.xml"/><Relationship Id="rId20" Type="http://schemas.openxmlformats.org/officeDocument/2006/relationships/tags" Target="../tags/tag129.xml"/><Relationship Id="rId41" Type="http://schemas.openxmlformats.org/officeDocument/2006/relationships/tags" Target="../tags/tag150.xml"/><Relationship Id="rId54" Type="http://schemas.openxmlformats.org/officeDocument/2006/relationships/tags" Target="../tags/tag163.xml"/><Relationship Id="rId62" Type="http://schemas.openxmlformats.org/officeDocument/2006/relationships/tags" Target="../tags/tag171.xml"/><Relationship Id="rId70" Type="http://schemas.openxmlformats.org/officeDocument/2006/relationships/tags" Target="../tags/tag179.xml"/><Relationship Id="rId75" Type="http://schemas.openxmlformats.org/officeDocument/2006/relationships/tags" Target="../tags/tag184.xml"/><Relationship Id="rId1" Type="http://schemas.openxmlformats.org/officeDocument/2006/relationships/tags" Target="../tags/tag110.xml"/><Relationship Id="rId6" Type="http://schemas.openxmlformats.org/officeDocument/2006/relationships/tags" Target="../tags/tag115.xml"/><Relationship Id="rId15" Type="http://schemas.openxmlformats.org/officeDocument/2006/relationships/tags" Target="../tags/tag124.xml"/><Relationship Id="rId23" Type="http://schemas.openxmlformats.org/officeDocument/2006/relationships/tags" Target="../tags/tag132.xml"/><Relationship Id="rId28" Type="http://schemas.openxmlformats.org/officeDocument/2006/relationships/tags" Target="../tags/tag137.xml"/><Relationship Id="rId36" Type="http://schemas.openxmlformats.org/officeDocument/2006/relationships/tags" Target="../tags/tag145.xml"/><Relationship Id="rId49" Type="http://schemas.openxmlformats.org/officeDocument/2006/relationships/tags" Target="../tags/tag158.xml"/><Relationship Id="rId57" Type="http://schemas.openxmlformats.org/officeDocument/2006/relationships/tags" Target="../tags/tag166.xml"/><Relationship Id="rId10" Type="http://schemas.openxmlformats.org/officeDocument/2006/relationships/tags" Target="../tags/tag119.xml"/><Relationship Id="rId31" Type="http://schemas.openxmlformats.org/officeDocument/2006/relationships/tags" Target="../tags/tag140.xml"/><Relationship Id="rId44" Type="http://schemas.openxmlformats.org/officeDocument/2006/relationships/tags" Target="../tags/tag153.xml"/><Relationship Id="rId52" Type="http://schemas.openxmlformats.org/officeDocument/2006/relationships/tags" Target="../tags/tag161.xml"/><Relationship Id="rId60" Type="http://schemas.openxmlformats.org/officeDocument/2006/relationships/tags" Target="../tags/tag169.xml"/><Relationship Id="rId65" Type="http://schemas.openxmlformats.org/officeDocument/2006/relationships/tags" Target="../tags/tag174.xml"/><Relationship Id="rId73" Type="http://schemas.openxmlformats.org/officeDocument/2006/relationships/tags" Target="../tags/tag182.xml"/><Relationship Id="rId78" Type="http://schemas.openxmlformats.org/officeDocument/2006/relationships/slideLayout" Target="../slideLayouts/slideLayout18.xml"/><Relationship Id="rId81" Type="http://schemas.openxmlformats.org/officeDocument/2006/relationships/image" Target="../media/image10.jpeg"/><Relationship Id="rId4" Type="http://schemas.openxmlformats.org/officeDocument/2006/relationships/tags" Target="../tags/tag113.xml"/><Relationship Id="rId9" Type="http://schemas.openxmlformats.org/officeDocument/2006/relationships/tags" Target="../tags/tag118.xml"/><Relationship Id="rId13" Type="http://schemas.openxmlformats.org/officeDocument/2006/relationships/tags" Target="../tags/tag122.xml"/><Relationship Id="rId18" Type="http://schemas.openxmlformats.org/officeDocument/2006/relationships/tags" Target="../tags/tag127.xml"/><Relationship Id="rId39" Type="http://schemas.openxmlformats.org/officeDocument/2006/relationships/tags" Target="../tags/tag148.xml"/><Relationship Id="rId34" Type="http://schemas.openxmlformats.org/officeDocument/2006/relationships/tags" Target="../tags/tag143.xml"/><Relationship Id="rId50" Type="http://schemas.openxmlformats.org/officeDocument/2006/relationships/tags" Target="../tags/tag159.xml"/><Relationship Id="rId55" Type="http://schemas.openxmlformats.org/officeDocument/2006/relationships/tags" Target="../tags/tag164.xml"/><Relationship Id="rId76" Type="http://schemas.openxmlformats.org/officeDocument/2006/relationships/tags" Target="../tags/tag185.xml"/><Relationship Id="rId7" Type="http://schemas.openxmlformats.org/officeDocument/2006/relationships/tags" Target="../tags/tag116.xml"/><Relationship Id="rId71" Type="http://schemas.openxmlformats.org/officeDocument/2006/relationships/tags" Target="../tags/tag180.xml"/><Relationship Id="rId2" Type="http://schemas.openxmlformats.org/officeDocument/2006/relationships/tags" Target="../tags/tag111.xml"/><Relationship Id="rId29" Type="http://schemas.openxmlformats.org/officeDocument/2006/relationships/tags" Target="../tags/tag138.xml"/><Relationship Id="rId24" Type="http://schemas.openxmlformats.org/officeDocument/2006/relationships/tags" Target="../tags/tag133.xml"/><Relationship Id="rId40" Type="http://schemas.openxmlformats.org/officeDocument/2006/relationships/tags" Target="../tags/tag149.xml"/><Relationship Id="rId45" Type="http://schemas.openxmlformats.org/officeDocument/2006/relationships/tags" Target="../tags/tag154.xml"/><Relationship Id="rId66" Type="http://schemas.openxmlformats.org/officeDocument/2006/relationships/tags" Target="../tags/tag175.xml"/></Relationships>
</file>

<file path=ppt/slides/_rels/slide50.xml.rels><?xml version="1.0" encoding="UTF-8" standalone="yes"?>
<Relationships xmlns="http://schemas.openxmlformats.org/package/2006/relationships"><Relationship Id="rId13" Type="http://schemas.openxmlformats.org/officeDocument/2006/relationships/tags" Target="../tags/tag2005.xml"/><Relationship Id="rId18" Type="http://schemas.openxmlformats.org/officeDocument/2006/relationships/tags" Target="../tags/tag2010.xml"/><Relationship Id="rId26" Type="http://schemas.openxmlformats.org/officeDocument/2006/relationships/tags" Target="../tags/tag2018.xml"/><Relationship Id="rId39" Type="http://schemas.openxmlformats.org/officeDocument/2006/relationships/tags" Target="../tags/tag2031.xml"/><Relationship Id="rId21" Type="http://schemas.openxmlformats.org/officeDocument/2006/relationships/tags" Target="../tags/tag2013.xml"/><Relationship Id="rId34" Type="http://schemas.openxmlformats.org/officeDocument/2006/relationships/tags" Target="../tags/tag2026.xml"/><Relationship Id="rId42" Type="http://schemas.openxmlformats.org/officeDocument/2006/relationships/tags" Target="../tags/tag2034.xml"/><Relationship Id="rId47" Type="http://schemas.openxmlformats.org/officeDocument/2006/relationships/tags" Target="../tags/tag2039.xml"/><Relationship Id="rId50" Type="http://schemas.openxmlformats.org/officeDocument/2006/relationships/tags" Target="../tags/tag2042.xml"/><Relationship Id="rId7" Type="http://schemas.openxmlformats.org/officeDocument/2006/relationships/tags" Target="../tags/tag1999.xml"/><Relationship Id="rId2" Type="http://schemas.openxmlformats.org/officeDocument/2006/relationships/tags" Target="../tags/tag1994.xml"/><Relationship Id="rId16" Type="http://schemas.openxmlformats.org/officeDocument/2006/relationships/tags" Target="../tags/tag2008.xml"/><Relationship Id="rId29" Type="http://schemas.openxmlformats.org/officeDocument/2006/relationships/tags" Target="../tags/tag2021.xml"/><Relationship Id="rId11" Type="http://schemas.openxmlformats.org/officeDocument/2006/relationships/tags" Target="../tags/tag2003.xml"/><Relationship Id="rId24" Type="http://schemas.openxmlformats.org/officeDocument/2006/relationships/tags" Target="../tags/tag2016.xml"/><Relationship Id="rId32" Type="http://schemas.openxmlformats.org/officeDocument/2006/relationships/tags" Target="../tags/tag2024.xml"/><Relationship Id="rId37" Type="http://schemas.openxmlformats.org/officeDocument/2006/relationships/tags" Target="../tags/tag2029.xml"/><Relationship Id="rId40" Type="http://schemas.openxmlformats.org/officeDocument/2006/relationships/tags" Target="../tags/tag2032.xml"/><Relationship Id="rId45" Type="http://schemas.openxmlformats.org/officeDocument/2006/relationships/tags" Target="../tags/tag2037.xml"/><Relationship Id="rId53" Type="http://schemas.openxmlformats.org/officeDocument/2006/relationships/slideLayout" Target="../slideLayouts/slideLayout7.xml"/><Relationship Id="rId5" Type="http://schemas.openxmlformats.org/officeDocument/2006/relationships/tags" Target="../tags/tag1997.xml"/><Relationship Id="rId10" Type="http://schemas.openxmlformats.org/officeDocument/2006/relationships/tags" Target="../tags/tag2002.xml"/><Relationship Id="rId19" Type="http://schemas.openxmlformats.org/officeDocument/2006/relationships/tags" Target="../tags/tag2011.xml"/><Relationship Id="rId31" Type="http://schemas.openxmlformats.org/officeDocument/2006/relationships/tags" Target="../tags/tag2023.xml"/><Relationship Id="rId44" Type="http://schemas.openxmlformats.org/officeDocument/2006/relationships/tags" Target="../tags/tag2036.xml"/><Relationship Id="rId52" Type="http://schemas.openxmlformats.org/officeDocument/2006/relationships/tags" Target="../tags/tag2044.xml"/><Relationship Id="rId4" Type="http://schemas.openxmlformats.org/officeDocument/2006/relationships/tags" Target="../tags/tag1996.xml"/><Relationship Id="rId9" Type="http://schemas.openxmlformats.org/officeDocument/2006/relationships/tags" Target="../tags/tag2001.xml"/><Relationship Id="rId14" Type="http://schemas.openxmlformats.org/officeDocument/2006/relationships/tags" Target="../tags/tag2006.xml"/><Relationship Id="rId22" Type="http://schemas.openxmlformats.org/officeDocument/2006/relationships/tags" Target="../tags/tag2014.xml"/><Relationship Id="rId27" Type="http://schemas.openxmlformats.org/officeDocument/2006/relationships/tags" Target="../tags/tag2019.xml"/><Relationship Id="rId30" Type="http://schemas.openxmlformats.org/officeDocument/2006/relationships/tags" Target="../tags/tag2022.xml"/><Relationship Id="rId35" Type="http://schemas.openxmlformats.org/officeDocument/2006/relationships/tags" Target="../tags/tag2027.xml"/><Relationship Id="rId43" Type="http://schemas.openxmlformats.org/officeDocument/2006/relationships/tags" Target="../tags/tag2035.xml"/><Relationship Id="rId48" Type="http://schemas.openxmlformats.org/officeDocument/2006/relationships/tags" Target="../tags/tag2040.xml"/><Relationship Id="rId8" Type="http://schemas.openxmlformats.org/officeDocument/2006/relationships/tags" Target="../tags/tag2000.xml"/><Relationship Id="rId51" Type="http://schemas.openxmlformats.org/officeDocument/2006/relationships/tags" Target="../tags/tag2043.xml"/><Relationship Id="rId3" Type="http://schemas.openxmlformats.org/officeDocument/2006/relationships/tags" Target="../tags/tag1995.xml"/><Relationship Id="rId12" Type="http://schemas.openxmlformats.org/officeDocument/2006/relationships/tags" Target="../tags/tag2004.xml"/><Relationship Id="rId17" Type="http://schemas.openxmlformats.org/officeDocument/2006/relationships/tags" Target="../tags/tag2009.xml"/><Relationship Id="rId25" Type="http://schemas.openxmlformats.org/officeDocument/2006/relationships/tags" Target="../tags/tag2017.xml"/><Relationship Id="rId33" Type="http://schemas.openxmlformats.org/officeDocument/2006/relationships/tags" Target="../tags/tag2025.xml"/><Relationship Id="rId38" Type="http://schemas.openxmlformats.org/officeDocument/2006/relationships/tags" Target="../tags/tag2030.xml"/><Relationship Id="rId46" Type="http://schemas.openxmlformats.org/officeDocument/2006/relationships/tags" Target="../tags/tag2038.xml"/><Relationship Id="rId20" Type="http://schemas.openxmlformats.org/officeDocument/2006/relationships/tags" Target="../tags/tag2012.xml"/><Relationship Id="rId41" Type="http://schemas.openxmlformats.org/officeDocument/2006/relationships/tags" Target="../tags/tag2033.xml"/><Relationship Id="rId54" Type="http://schemas.openxmlformats.org/officeDocument/2006/relationships/notesSlide" Target="../notesSlides/notesSlide44.xml"/><Relationship Id="rId1" Type="http://schemas.openxmlformats.org/officeDocument/2006/relationships/tags" Target="../tags/tag1993.xml"/><Relationship Id="rId6" Type="http://schemas.openxmlformats.org/officeDocument/2006/relationships/tags" Target="../tags/tag1998.xml"/><Relationship Id="rId15" Type="http://schemas.openxmlformats.org/officeDocument/2006/relationships/tags" Target="../tags/tag2007.xml"/><Relationship Id="rId23" Type="http://schemas.openxmlformats.org/officeDocument/2006/relationships/tags" Target="../tags/tag2015.xml"/><Relationship Id="rId28" Type="http://schemas.openxmlformats.org/officeDocument/2006/relationships/tags" Target="../tags/tag2020.xml"/><Relationship Id="rId36" Type="http://schemas.openxmlformats.org/officeDocument/2006/relationships/tags" Target="../tags/tag2028.xml"/><Relationship Id="rId49" Type="http://schemas.openxmlformats.org/officeDocument/2006/relationships/tags" Target="../tags/tag2041.xml"/></Relationships>
</file>

<file path=ppt/slides/_rels/slide51.xml.rels><?xml version="1.0" encoding="UTF-8" standalone="yes"?>
<Relationships xmlns="http://schemas.openxmlformats.org/package/2006/relationships"><Relationship Id="rId8" Type="http://schemas.openxmlformats.org/officeDocument/2006/relationships/tags" Target="../tags/tag2052.xml"/><Relationship Id="rId13" Type="http://schemas.openxmlformats.org/officeDocument/2006/relationships/tags" Target="../tags/tag2057.xml"/><Relationship Id="rId18" Type="http://schemas.openxmlformats.org/officeDocument/2006/relationships/tags" Target="../tags/tag2062.xml"/><Relationship Id="rId3" Type="http://schemas.openxmlformats.org/officeDocument/2006/relationships/tags" Target="../tags/tag2047.xml"/><Relationship Id="rId21" Type="http://schemas.openxmlformats.org/officeDocument/2006/relationships/tags" Target="../tags/tag2065.xml"/><Relationship Id="rId7" Type="http://schemas.openxmlformats.org/officeDocument/2006/relationships/tags" Target="../tags/tag2051.xml"/><Relationship Id="rId12" Type="http://schemas.openxmlformats.org/officeDocument/2006/relationships/tags" Target="../tags/tag2056.xml"/><Relationship Id="rId17" Type="http://schemas.openxmlformats.org/officeDocument/2006/relationships/tags" Target="../tags/tag2061.xml"/><Relationship Id="rId25" Type="http://schemas.openxmlformats.org/officeDocument/2006/relationships/image" Target="../media/image35.jpeg"/><Relationship Id="rId2" Type="http://schemas.openxmlformats.org/officeDocument/2006/relationships/tags" Target="../tags/tag2046.xml"/><Relationship Id="rId16" Type="http://schemas.openxmlformats.org/officeDocument/2006/relationships/tags" Target="../tags/tag2060.xml"/><Relationship Id="rId20" Type="http://schemas.openxmlformats.org/officeDocument/2006/relationships/tags" Target="../tags/tag2064.xml"/><Relationship Id="rId1" Type="http://schemas.openxmlformats.org/officeDocument/2006/relationships/tags" Target="../tags/tag2045.xml"/><Relationship Id="rId6" Type="http://schemas.openxmlformats.org/officeDocument/2006/relationships/tags" Target="../tags/tag2050.xml"/><Relationship Id="rId11" Type="http://schemas.openxmlformats.org/officeDocument/2006/relationships/tags" Target="../tags/tag2055.xml"/><Relationship Id="rId24" Type="http://schemas.openxmlformats.org/officeDocument/2006/relationships/slideLayout" Target="../slideLayouts/slideLayout7.xml"/><Relationship Id="rId5" Type="http://schemas.openxmlformats.org/officeDocument/2006/relationships/tags" Target="../tags/tag2049.xml"/><Relationship Id="rId15" Type="http://schemas.openxmlformats.org/officeDocument/2006/relationships/tags" Target="../tags/tag2059.xml"/><Relationship Id="rId23" Type="http://schemas.openxmlformats.org/officeDocument/2006/relationships/tags" Target="../tags/tag2067.xml"/><Relationship Id="rId10" Type="http://schemas.openxmlformats.org/officeDocument/2006/relationships/tags" Target="../tags/tag2054.xml"/><Relationship Id="rId19" Type="http://schemas.openxmlformats.org/officeDocument/2006/relationships/tags" Target="../tags/tag2063.xml"/><Relationship Id="rId4" Type="http://schemas.openxmlformats.org/officeDocument/2006/relationships/tags" Target="../tags/tag2048.xml"/><Relationship Id="rId9" Type="http://schemas.openxmlformats.org/officeDocument/2006/relationships/tags" Target="../tags/tag2053.xml"/><Relationship Id="rId14" Type="http://schemas.openxmlformats.org/officeDocument/2006/relationships/tags" Target="../tags/tag2058.xml"/><Relationship Id="rId22" Type="http://schemas.openxmlformats.org/officeDocument/2006/relationships/tags" Target="../tags/tag2066.xml"/></Relationships>
</file>

<file path=ppt/slides/_rels/slide6.xml.rels><?xml version="1.0" encoding="UTF-8" standalone="yes"?>
<Relationships xmlns="http://schemas.openxmlformats.org/package/2006/relationships"><Relationship Id="rId13" Type="http://schemas.openxmlformats.org/officeDocument/2006/relationships/tags" Target="../tags/tag199.xml"/><Relationship Id="rId18" Type="http://schemas.openxmlformats.org/officeDocument/2006/relationships/tags" Target="../tags/tag204.xml"/><Relationship Id="rId26" Type="http://schemas.openxmlformats.org/officeDocument/2006/relationships/tags" Target="../tags/tag212.xml"/><Relationship Id="rId39" Type="http://schemas.openxmlformats.org/officeDocument/2006/relationships/tags" Target="../tags/tag225.xml"/><Relationship Id="rId21" Type="http://schemas.openxmlformats.org/officeDocument/2006/relationships/tags" Target="../tags/tag207.xml"/><Relationship Id="rId34" Type="http://schemas.openxmlformats.org/officeDocument/2006/relationships/tags" Target="../tags/tag220.xml"/><Relationship Id="rId42" Type="http://schemas.openxmlformats.org/officeDocument/2006/relationships/tags" Target="../tags/tag228.xml"/><Relationship Id="rId47" Type="http://schemas.openxmlformats.org/officeDocument/2006/relationships/tags" Target="../tags/tag233.xml"/><Relationship Id="rId50" Type="http://schemas.openxmlformats.org/officeDocument/2006/relationships/tags" Target="../tags/tag236.xml"/><Relationship Id="rId7" Type="http://schemas.openxmlformats.org/officeDocument/2006/relationships/tags" Target="../tags/tag193.xml"/><Relationship Id="rId2" Type="http://schemas.openxmlformats.org/officeDocument/2006/relationships/tags" Target="../tags/tag188.xml"/><Relationship Id="rId16" Type="http://schemas.openxmlformats.org/officeDocument/2006/relationships/tags" Target="../tags/tag202.xml"/><Relationship Id="rId29" Type="http://schemas.openxmlformats.org/officeDocument/2006/relationships/tags" Target="../tags/tag215.xml"/><Relationship Id="rId11" Type="http://schemas.openxmlformats.org/officeDocument/2006/relationships/tags" Target="../tags/tag197.xml"/><Relationship Id="rId24" Type="http://schemas.openxmlformats.org/officeDocument/2006/relationships/tags" Target="../tags/tag210.xml"/><Relationship Id="rId32" Type="http://schemas.openxmlformats.org/officeDocument/2006/relationships/tags" Target="../tags/tag218.xml"/><Relationship Id="rId37" Type="http://schemas.openxmlformats.org/officeDocument/2006/relationships/tags" Target="../tags/tag223.xml"/><Relationship Id="rId40" Type="http://schemas.openxmlformats.org/officeDocument/2006/relationships/tags" Target="../tags/tag226.xml"/><Relationship Id="rId45" Type="http://schemas.openxmlformats.org/officeDocument/2006/relationships/tags" Target="../tags/tag231.xml"/><Relationship Id="rId53" Type="http://schemas.openxmlformats.org/officeDocument/2006/relationships/slideLayout" Target="../slideLayouts/slideLayout7.xml"/><Relationship Id="rId5" Type="http://schemas.openxmlformats.org/officeDocument/2006/relationships/tags" Target="../tags/tag191.xml"/><Relationship Id="rId10" Type="http://schemas.openxmlformats.org/officeDocument/2006/relationships/tags" Target="../tags/tag196.xml"/><Relationship Id="rId19" Type="http://schemas.openxmlformats.org/officeDocument/2006/relationships/tags" Target="../tags/tag205.xml"/><Relationship Id="rId31" Type="http://schemas.openxmlformats.org/officeDocument/2006/relationships/tags" Target="../tags/tag217.xml"/><Relationship Id="rId44" Type="http://schemas.openxmlformats.org/officeDocument/2006/relationships/tags" Target="../tags/tag230.xml"/><Relationship Id="rId52" Type="http://schemas.openxmlformats.org/officeDocument/2006/relationships/tags" Target="../tags/tag238.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tags" Target="../tags/tag200.xml"/><Relationship Id="rId22" Type="http://schemas.openxmlformats.org/officeDocument/2006/relationships/tags" Target="../tags/tag208.xml"/><Relationship Id="rId27" Type="http://schemas.openxmlformats.org/officeDocument/2006/relationships/tags" Target="../tags/tag213.xml"/><Relationship Id="rId30" Type="http://schemas.openxmlformats.org/officeDocument/2006/relationships/tags" Target="../tags/tag216.xml"/><Relationship Id="rId35" Type="http://schemas.openxmlformats.org/officeDocument/2006/relationships/tags" Target="../tags/tag221.xml"/><Relationship Id="rId43" Type="http://schemas.openxmlformats.org/officeDocument/2006/relationships/tags" Target="../tags/tag229.xml"/><Relationship Id="rId48" Type="http://schemas.openxmlformats.org/officeDocument/2006/relationships/tags" Target="../tags/tag234.xml"/><Relationship Id="rId8" Type="http://schemas.openxmlformats.org/officeDocument/2006/relationships/tags" Target="../tags/tag194.xml"/><Relationship Id="rId51" Type="http://schemas.openxmlformats.org/officeDocument/2006/relationships/tags" Target="../tags/tag237.xml"/><Relationship Id="rId3" Type="http://schemas.openxmlformats.org/officeDocument/2006/relationships/tags" Target="../tags/tag189.xml"/><Relationship Id="rId12" Type="http://schemas.openxmlformats.org/officeDocument/2006/relationships/tags" Target="../tags/tag198.xml"/><Relationship Id="rId17" Type="http://schemas.openxmlformats.org/officeDocument/2006/relationships/tags" Target="../tags/tag203.xml"/><Relationship Id="rId25" Type="http://schemas.openxmlformats.org/officeDocument/2006/relationships/tags" Target="../tags/tag211.xml"/><Relationship Id="rId33" Type="http://schemas.openxmlformats.org/officeDocument/2006/relationships/tags" Target="../tags/tag219.xml"/><Relationship Id="rId38" Type="http://schemas.openxmlformats.org/officeDocument/2006/relationships/tags" Target="../tags/tag224.xml"/><Relationship Id="rId46" Type="http://schemas.openxmlformats.org/officeDocument/2006/relationships/tags" Target="../tags/tag232.xml"/><Relationship Id="rId20" Type="http://schemas.openxmlformats.org/officeDocument/2006/relationships/tags" Target="../tags/tag206.xml"/><Relationship Id="rId41" Type="http://schemas.openxmlformats.org/officeDocument/2006/relationships/tags" Target="../tags/tag227.xml"/><Relationship Id="rId54" Type="http://schemas.openxmlformats.org/officeDocument/2006/relationships/notesSlide" Target="../notesSlides/notesSlide4.xml"/><Relationship Id="rId1" Type="http://schemas.openxmlformats.org/officeDocument/2006/relationships/tags" Target="../tags/tag187.xml"/><Relationship Id="rId6" Type="http://schemas.openxmlformats.org/officeDocument/2006/relationships/tags" Target="../tags/tag192.xml"/><Relationship Id="rId15" Type="http://schemas.openxmlformats.org/officeDocument/2006/relationships/tags" Target="../tags/tag201.xml"/><Relationship Id="rId23" Type="http://schemas.openxmlformats.org/officeDocument/2006/relationships/tags" Target="../tags/tag209.xml"/><Relationship Id="rId28" Type="http://schemas.openxmlformats.org/officeDocument/2006/relationships/tags" Target="../tags/tag214.xml"/><Relationship Id="rId36" Type="http://schemas.openxmlformats.org/officeDocument/2006/relationships/tags" Target="../tags/tag222.xml"/><Relationship Id="rId49" Type="http://schemas.openxmlformats.org/officeDocument/2006/relationships/tags" Target="../tags/tag235.xml"/></Relationships>
</file>

<file path=ppt/slides/_rels/slide7.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18" Type="http://schemas.openxmlformats.org/officeDocument/2006/relationships/tags" Target="../tags/tag256.xml"/><Relationship Id="rId26" Type="http://schemas.openxmlformats.org/officeDocument/2006/relationships/image" Target="../media/image11.jpeg"/><Relationship Id="rId3" Type="http://schemas.openxmlformats.org/officeDocument/2006/relationships/tags" Target="../tags/tag241.xml"/><Relationship Id="rId21" Type="http://schemas.openxmlformats.org/officeDocument/2006/relationships/tags" Target="../tags/tag259.xml"/><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tags" Target="../tags/tag255.xml"/><Relationship Id="rId25" Type="http://schemas.openxmlformats.org/officeDocument/2006/relationships/slideLayout" Target="../slideLayouts/slideLayout7.xml"/><Relationship Id="rId2" Type="http://schemas.openxmlformats.org/officeDocument/2006/relationships/tags" Target="../tags/tag240.xml"/><Relationship Id="rId16" Type="http://schemas.openxmlformats.org/officeDocument/2006/relationships/tags" Target="../tags/tag254.xml"/><Relationship Id="rId20" Type="http://schemas.openxmlformats.org/officeDocument/2006/relationships/tags" Target="../tags/tag258.xml"/><Relationship Id="rId1" Type="http://schemas.openxmlformats.org/officeDocument/2006/relationships/tags" Target="../tags/tag239.xml"/><Relationship Id="rId6" Type="http://schemas.openxmlformats.org/officeDocument/2006/relationships/tags" Target="../tags/tag244.xml"/><Relationship Id="rId11" Type="http://schemas.openxmlformats.org/officeDocument/2006/relationships/tags" Target="../tags/tag249.xml"/><Relationship Id="rId24" Type="http://schemas.openxmlformats.org/officeDocument/2006/relationships/tags" Target="../tags/tag262.xml"/><Relationship Id="rId5" Type="http://schemas.openxmlformats.org/officeDocument/2006/relationships/tags" Target="../tags/tag243.xml"/><Relationship Id="rId15" Type="http://schemas.openxmlformats.org/officeDocument/2006/relationships/tags" Target="../tags/tag253.xml"/><Relationship Id="rId23" Type="http://schemas.openxmlformats.org/officeDocument/2006/relationships/tags" Target="../tags/tag261.xml"/><Relationship Id="rId10" Type="http://schemas.openxmlformats.org/officeDocument/2006/relationships/tags" Target="../tags/tag248.xml"/><Relationship Id="rId19" Type="http://schemas.openxmlformats.org/officeDocument/2006/relationships/tags" Target="../tags/tag257.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 Id="rId22" Type="http://schemas.openxmlformats.org/officeDocument/2006/relationships/tags" Target="../tags/tag260.xml"/></Relationships>
</file>

<file path=ppt/slides/_rels/slide8.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tags" Target="../tags/tag275.xml"/><Relationship Id="rId18" Type="http://schemas.openxmlformats.org/officeDocument/2006/relationships/notesSlide" Target="../notesSlides/notesSlide5.xml"/><Relationship Id="rId3" Type="http://schemas.openxmlformats.org/officeDocument/2006/relationships/tags" Target="../tags/tag265.xml"/><Relationship Id="rId21" Type="http://schemas.openxmlformats.org/officeDocument/2006/relationships/image" Target="../media/image12.png"/><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slideLayout" Target="../slideLayouts/slideLayout7.xml"/><Relationship Id="rId2" Type="http://schemas.openxmlformats.org/officeDocument/2006/relationships/tags" Target="../tags/tag264.xml"/><Relationship Id="rId16" Type="http://schemas.openxmlformats.org/officeDocument/2006/relationships/tags" Target="../tags/tag278.xml"/><Relationship Id="rId20" Type="http://schemas.openxmlformats.org/officeDocument/2006/relationships/image" Target="../media/image10.jpeg"/><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5" Type="http://schemas.openxmlformats.org/officeDocument/2006/relationships/tags" Target="../tags/tag267.xml"/><Relationship Id="rId15" Type="http://schemas.openxmlformats.org/officeDocument/2006/relationships/tags" Target="../tags/tag277.xml"/><Relationship Id="rId10" Type="http://schemas.openxmlformats.org/officeDocument/2006/relationships/tags" Target="../tags/tag272.xml"/><Relationship Id="rId19" Type="http://schemas.openxmlformats.org/officeDocument/2006/relationships/image" Target="../media/image9.png"/><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tags" Target="../tags/tag276.xml"/></Relationships>
</file>

<file path=ppt/slides/_rels/slide9.xml.rels><?xml version="1.0" encoding="UTF-8" standalone="yes"?>
<Relationships xmlns="http://schemas.openxmlformats.org/package/2006/relationships"><Relationship Id="rId8" Type="http://schemas.openxmlformats.org/officeDocument/2006/relationships/tags" Target="../tags/tag286.xml"/><Relationship Id="rId13" Type="http://schemas.openxmlformats.org/officeDocument/2006/relationships/tags" Target="../tags/tag291.xml"/><Relationship Id="rId18" Type="http://schemas.openxmlformats.org/officeDocument/2006/relationships/notesSlide" Target="../notesSlides/notesSlide6.xml"/><Relationship Id="rId3" Type="http://schemas.openxmlformats.org/officeDocument/2006/relationships/tags" Target="../tags/tag281.xml"/><Relationship Id="rId21" Type="http://schemas.openxmlformats.org/officeDocument/2006/relationships/image" Target="../media/image12.png"/><Relationship Id="rId7" Type="http://schemas.openxmlformats.org/officeDocument/2006/relationships/tags" Target="../tags/tag285.xml"/><Relationship Id="rId12" Type="http://schemas.openxmlformats.org/officeDocument/2006/relationships/tags" Target="../tags/tag290.xml"/><Relationship Id="rId17" Type="http://schemas.openxmlformats.org/officeDocument/2006/relationships/slideLayout" Target="../slideLayouts/slideLayout7.xml"/><Relationship Id="rId2" Type="http://schemas.openxmlformats.org/officeDocument/2006/relationships/tags" Target="../tags/tag280.xml"/><Relationship Id="rId16" Type="http://schemas.openxmlformats.org/officeDocument/2006/relationships/tags" Target="../tags/tag294.xml"/><Relationship Id="rId20" Type="http://schemas.openxmlformats.org/officeDocument/2006/relationships/image" Target="../media/image10.jpeg"/><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tags" Target="../tags/tag289.xml"/><Relationship Id="rId5" Type="http://schemas.openxmlformats.org/officeDocument/2006/relationships/tags" Target="../tags/tag283.xml"/><Relationship Id="rId15" Type="http://schemas.openxmlformats.org/officeDocument/2006/relationships/tags" Target="../tags/tag293.xml"/><Relationship Id="rId10" Type="http://schemas.openxmlformats.org/officeDocument/2006/relationships/tags" Target="../tags/tag288.xml"/><Relationship Id="rId19" Type="http://schemas.openxmlformats.org/officeDocument/2006/relationships/image" Target="../media/image9.png"/><Relationship Id="rId4" Type="http://schemas.openxmlformats.org/officeDocument/2006/relationships/tags" Target="../tags/tag282.xml"/><Relationship Id="rId9" Type="http://schemas.openxmlformats.org/officeDocument/2006/relationships/tags" Target="../tags/tag287.xml"/><Relationship Id="rId14" Type="http://schemas.openxmlformats.org/officeDocument/2006/relationships/tags" Target="../tags/tag2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71755"/>
            <a:ext cx="12191365" cy="6918960"/>
          </a:xfrm>
          <a:prstGeom prst="rect">
            <a:avLst/>
          </a:prstGeom>
          <a:solidFill>
            <a:srgbClr val="A23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1" name="图片 7" descr="图片 7"/>
          <p:cNvPicPr>
            <a:picLocks noChangeAspect="1"/>
          </p:cNvPicPr>
          <p:nvPr>
            <p:custDataLst>
              <p:tags r:id="rId2"/>
            </p:custDataLst>
          </p:nvPr>
        </p:nvPicPr>
        <p:blipFill>
          <a:blip r:embed="rId11">
            <a:alphaModFix amt="8000"/>
            <a:grayscl/>
            <a:lum bright="12000" contrast="-6000"/>
          </a:blip>
          <a:stretch>
            <a:fillRect/>
          </a:stretch>
        </p:blipFill>
        <p:spPr>
          <a:xfrm>
            <a:off x="218440" y="235585"/>
            <a:ext cx="12192000" cy="6858000"/>
          </a:xfrm>
          <a:prstGeom prst="rect">
            <a:avLst/>
          </a:prstGeom>
          <a:ln w="12700">
            <a:miter lim="400000"/>
            <a:headEnd/>
            <a:tailEnd/>
          </a:ln>
        </p:spPr>
      </p:pic>
      <p:sp>
        <p:nvSpPr>
          <p:cNvPr id="18" name="íṣļîďê"/>
          <p:cNvSpPr/>
          <p:nvPr>
            <p:custDataLst>
              <p:tags r:id="rId3"/>
            </p:custDataLst>
          </p:nvPr>
        </p:nvSpPr>
        <p:spPr>
          <a:xfrm>
            <a:off x="9568180" y="4211320"/>
            <a:ext cx="2405380" cy="2406650"/>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chemeClr val="bg1">
              <a:alpha val="8000"/>
            </a:schemeClr>
          </a:solidFill>
          <a:ln w="9525" cap="flat">
            <a:noFill/>
            <a:prstDash val="solid"/>
            <a:miter/>
          </a:ln>
        </p:spPr>
        <p:txBody>
          <a:bodyPr rtlCol="0" anchor="ctr"/>
          <a:lstStyle/>
          <a:p>
            <a:endParaRPr lang="zh-CN" altLang="en-US">
              <a:cs typeface="+mn-ea"/>
              <a:sym typeface="+mn-lt"/>
            </a:endParaRPr>
          </a:p>
        </p:txBody>
      </p:sp>
      <p:pic>
        <p:nvPicPr>
          <p:cNvPr id="13" name="图片 12" descr="卡通人物&#10;&#10;描述已自动生成"/>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119360" y="257810"/>
            <a:ext cx="1543685" cy="434975"/>
          </a:xfrm>
          <a:prstGeom prst="rect">
            <a:avLst/>
          </a:prstGeom>
        </p:spPr>
      </p:pic>
      <p:pic>
        <p:nvPicPr>
          <p:cNvPr id="20" name="图片 19" descr="图片1"/>
          <p:cNvPicPr>
            <a:picLocks noChangeAspect="1"/>
          </p:cNvPicPr>
          <p:nvPr/>
        </p:nvPicPr>
        <p:blipFill>
          <a:blip r:embed="rId13">
            <a:alphaModFix amt="11000"/>
          </a:blip>
          <a:stretch>
            <a:fillRect/>
          </a:stretch>
        </p:blipFill>
        <p:spPr>
          <a:xfrm>
            <a:off x="-143510" y="240030"/>
            <a:ext cx="12335510" cy="1043305"/>
          </a:xfrm>
          <a:prstGeom prst="rect">
            <a:avLst/>
          </a:prstGeom>
          <a:effectLst>
            <a:reflection blurRad="6350" stA="50000" endA="300" endPos="55000" dir="5400000" sy="-100000" algn="bl" rotWithShape="0"/>
          </a:effectLst>
        </p:spPr>
      </p:pic>
      <p:sp>
        <p:nvSpPr>
          <p:cNvPr id="9" name="文本框 8"/>
          <p:cNvSpPr txBox="1"/>
          <p:nvPr/>
        </p:nvSpPr>
        <p:spPr>
          <a:xfrm>
            <a:off x="6096000" y="1448435"/>
            <a:ext cx="5589270" cy="2122805"/>
          </a:xfrm>
          <a:prstGeom prst="rect">
            <a:avLst/>
          </a:prstGeom>
          <a:noFill/>
        </p:spPr>
        <p:txBody>
          <a:bodyPr wrap="square" rtlCol="0">
            <a:spAutoFit/>
          </a:bodyPr>
          <a:lstStyle/>
          <a:p>
            <a:r>
              <a:rPr lang="zh-CN" altLang="en-US" sz="4400" b="1" spc="120" dirty="0">
                <a:gradFill>
                  <a:gsLst>
                    <a:gs pos="0">
                      <a:srgbClr val="F9ECCC">
                        <a:alpha val="77000"/>
                      </a:srgbClr>
                    </a:gs>
                    <a:gs pos="94000">
                      <a:srgbClr val="A23838">
                        <a:lumMod val="50000"/>
                        <a:lumOff val="50000"/>
                      </a:srgbClr>
                    </a:gs>
                  </a:gsLst>
                  <a:lin ang="5400000" scaled="0"/>
                </a:gradFill>
                <a:latin typeface="Times New Roman" panose="02020503050405090304" charset="0"/>
                <a:ea typeface="方正盛世楷书简体_大" panose="02000000000000000000" charset="-122"/>
                <a:sym typeface="+mn-ea"/>
              </a:rPr>
              <a:t>基于计算方法，对比分析中文拉丁文语料中的</a:t>
            </a:r>
            <a:r>
              <a:rPr lang="en-US" altLang="zh-CN" sz="4400" b="1" spc="120" dirty="0">
                <a:gradFill>
                  <a:gsLst>
                    <a:gs pos="0">
                      <a:srgbClr val="F9ECCC">
                        <a:alpha val="77000"/>
                      </a:srgbClr>
                    </a:gs>
                    <a:gs pos="94000">
                      <a:srgbClr val="A23838">
                        <a:lumMod val="50000"/>
                        <a:lumOff val="50000"/>
                      </a:srgbClr>
                    </a:gs>
                  </a:gsLst>
                  <a:lin ang="5400000" scaled="0"/>
                </a:gradFill>
                <a:latin typeface="Times New Roman" panose="02020503050405090304" charset="0"/>
                <a:ea typeface="方正盛世楷书简体_大" panose="02000000000000000000" charset="-122"/>
                <a:sym typeface="+mn-ea"/>
              </a:rPr>
              <a:t>“</a:t>
            </a:r>
            <a:r>
              <a:rPr lang="zh-CN" altLang="en-US" sz="4400" b="1" spc="120" dirty="0">
                <a:gradFill>
                  <a:gsLst>
                    <a:gs pos="0">
                      <a:srgbClr val="F9ECCC">
                        <a:alpha val="77000"/>
                      </a:srgbClr>
                    </a:gs>
                    <a:gs pos="94000">
                      <a:srgbClr val="A23838">
                        <a:lumMod val="50000"/>
                        <a:lumOff val="50000"/>
                      </a:srgbClr>
                    </a:gs>
                  </a:gsLst>
                  <a:lin ang="5400000" scaled="0"/>
                </a:gradFill>
                <a:latin typeface="Times New Roman" panose="02020503050405090304" charset="0"/>
                <a:ea typeface="方正盛世楷书简体_大" panose="02000000000000000000" charset="-122"/>
                <a:sym typeface="+mn-ea"/>
              </a:rPr>
              <a:t>孝悌</a:t>
            </a:r>
            <a:r>
              <a:rPr lang="en-US" altLang="zh-CN" sz="4400" b="1" spc="120" dirty="0">
                <a:gradFill>
                  <a:gsLst>
                    <a:gs pos="0">
                      <a:srgbClr val="F9ECCC">
                        <a:alpha val="77000"/>
                      </a:srgbClr>
                    </a:gs>
                    <a:gs pos="94000">
                      <a:srgbClr val="A23838">
                        <a:lumMod val="50000"/>
                        <a:lumOff val="50000"/>
                      </a:srgbClr>
                    </a:gs>
                  </a:gsLst>
                  <a:lin ang="5400000" scaled="0"/>
                </a:gradFill>
                <a:latin typeface="Times New Roman" panose="02020503050405090304" charset="0"/>
                <a:ea typeface="方正盛世楷书简体_大" panose="02000000000000000000" charset="-122"/>
                <a:sym typeface="+mn-ea"/>
              </a:rPr>
              <a:t>”</a:t>
            </a:r>
            <a:r>
              <a:rPr lang="zh-CN" altLang="en-US" sz="4400" b="1" spc="120" dirty="0">
                <a:gradFill>
                  <a:gsLst>
                    <a:gs pos="0">
                      <a:srgbClr val="F9ECCC">
                        <a:alpha val="77000"/>
                      </a:srgbClr>
                    </a:gs>
                    <a:gs pos="94000">
                      <a:srgbClr val="A23838">
                        <a:lumMod val="50000"/>
                        <a:lumOff val="50000"/>
                      </a:srgbClr>
                    </a:gs>
                  </a:gsLst>
                  <a:lin ang="5400000" scaled="0"/>
                </a:gradFill>
                <a:latin typeface="Times New Roman" panose="02020503050405090304" charset="0"/>
                <a:ea typeface="方正盛世楷书简体_大" panose="02000000000000000000" charset="-122"/>
                <a:sym typeface="+mn-ea"/>
              </a:rPr>
              <a:t>观念</a:t>
            </a:r>
          </a:p>
        </p:txBody>
      </p:sp>
      <p:pic>
        <p:nvPicPr>
          <p:cNvPr id="23" name="图片 22" descr="大雪-蔡翔宇 (8)"/>
          <p:cNvPicPr>
            <a:picLocks noChangeAspect="1"/>
          </p:cNvPicPr>
          <p:nvPr>
            <p:custDataLst>
              <p:tags r:id="rId5"/>
            </p:custDataLst>
          </p:nvPr>
        </p:nvPicPr>
        <p:blipFill>
          <a:blip r:embed="rId14">
            <a:lum bright="6000" contrast="18000"/>
          </a:blip>
          <a:srcRect l="26109" t="24766" r="47355" b="195"/>
          <a:stretch>
            <a:fillRect/>
          </a:stretch>
        </p:blipFill>
        <p:spPr>
          <a:xfrm>
            <a:off x="6433820" y="3973830"/>
            <a:ext cx="478155" cy="462915"/>
          </a:xfrm>
          <a:prstGeom prst="ellipse">
            <a:avLst/>
          </a:prstGeom>
          <a:effectLst>
            <a:outerShdw blurRad="50800" dist="38100" dir="2700000" algn="tl" rotWithShape="0">
              <a:prstClr val="black">
                <a:alpha val="40000"/>
              </a:prstClr>
            </a:outerShdw>
          </a:effectLst>
        </p:spPr>
      </p:pic>
      <p:sp>
        <p:nvSpPr>
          <p:cNvPr id="24" name="文本框 23"/>
          <p:cNvSpPr txBox="1"/>
          <p:nvPr/>
        </p:nvSpPr>
        <p:spPr>
          <a:xfrm>
            <a:off x="7004050" y="4015105"/>
            <a:ext cx="3704590" cy="368300"/>
          </a:xfrm>
          <a:prstGeom prst="rect">
            <a:avLst/>
          </a:prstGeom>
          <a:noFill/>
        </p:spPr>
        <p:txBody>
          <a:bodyPr wrap="square" rtlCol="0">
            <a:spAutoFit/>
          </a:bodyPr>
          <a:lstStyle/>
          <a:p>
            <a:r>
              <a:rPr lang="zh-CN" altLang="en-US">
                <a:solidFill>
                  <a:schemeClr val="bg1"/>
                </a:solidFill>
                <a:latin typeface="+mj-ea"/>
                <a:ea typeface="+mj-ea"/>
                <a:cs typeface="方正苏新诗柳楷简体" panose="02000000000000000000" charset="-122"/>
              </a:rPr>
              <a:t>汇报人：李鹏宇，王恺乐，王韵涵</a:t>
            </a:r>
          </a:p>
        </p:txBody>
      </p:sp>
      <p:pic>
        <p:nvPicPr>
          <p:cNvPr id="25" name="图片 24" descr="大雪-蔡翔宇 (8)"/>
          <p:cNvPicPr>
            <a:picLocks noChangeAspect="1"/>
          </p:cNvPicPr>
          <p:nvPr>
            <p:custDataLst>
              <p:tags r:id="rId6"/>
            </p:custDataLst>
          </p:nvPr>
        </p:nvPicPr>
        <p:blipFill>
          <a:blip r:embed="rId14">
            <a:lum contrast="18000"/>
          </a:blip>
          <a:srcRect l="26109" t="24766" r="47355" b="195"/>
          <a:stretch>
            <a:fillRect/>
          </a:stretch>
        </p:blipFill>
        <p:spPr>
          <a:xfrm>
            <a:off x="6433820" y="4678680"/>
            <a:ext cx="478155" cy="462915"/>
          </a:xfrm>
          <a:prstGeom prst="ellipse">
            <a:avLst/>
          </a:prstGeom>
          <a:effectLst>
            <a:outerShdw blurRad="50800" dist="38100" dir="2700000" algn="tl" rotWithShape="0">
              <a:prstClr val="black">
                <a:alpha val="40000"/>
              </a:prstClr>
            </a:outerShdw>
          </a:effectLst>
        </p:spPr>
      </p:pic>
      <p:sp>
        <p:nvSpPr>
          <p:cNvPr id="26" name="文本框 25"/>
          <p:cNvSpPr txBox="1"/>
          <p:nvPr>
            <p:custDataLst>
              <p:tags r:id="rId7"/>
            </p:custDataLst>
          </p:nvPr>
        </p:nvSpPr>
        <p:spPr>
          <a:xfrm>
            <a:off x="7030720" y="4719955"/>
            <a:ext cx="2780030" cy="368300"/>
          </a:xfrm>
          <a:prstGeom prst="rect">
            <a:avLst/>
          </a:prstGeom>
          <a:noFill/>
        </p:spPr>
        <p:txBody>
          <a:bodyPr wrap="square" rtlCol="0">
            <a:spAutoFit/>
          </a:bodyPr>
          <a:lstStyle/>
          <a:p>
            <a:r>
              <a:rPr lang="zh-CN" altLang="en-US">
                <a:solidFill>
                  <a:schemeClr val="bg1"/>
                </a:solidFill>
                <a:latin typeface="Times New Roman" panose="02020503050405090304" charset="0"/>
                <a:ea typeface="仓耳玄三M W05" panose="02020400000000000000" charset="-122"/>
                <a:cs typeface="Century Gothic" panose="020B0502020202020204" charset="0"/>
              </a:rPr>
              <a:t>日期：</a:t>
            </a:r>
            <a:r>
              <a:rPr lang="en-US">
                <a:solidFill>
                  <a:schemeClr val="bg1"/>
                </a:solidFill>
                <a:latin typeface="Times New Roman" panose="02020503050405090304" charset="0"/>
                <a:ea typeface="仓耳玄三M W05" panose="02020400000000000000" charset="-122"/>
                <a:cs typeface="Century Gothic" panose="020B0502020202020204" charset="0"/>
              </a:rPr>
              <a:t>2025/06/23</a:t>
            </a:r>
            <a:endParaRPr lang="en-US" altLang="en-US">
              <a:solidFill>
                <a:schemeClr val="bg1"/>
              </a:solidFill>
              <a:latin typeface="Times New Roman" panose="02020503050405090304" charset="0"/>
              <a:ea typeface="仓耳玄三M W05" panose="02020400000000000000" charset="-122"/>
              <a:cs typeface="Century Gothic" panose="020B0502020202020204" charset="0"/>
            </a:endParaRPr>
          </a:p>
        </p:txBody>
      </p:sp>
      <p:grpSp>
        <p:nvGrpSpPr>
          <p:cNvPr id="6" name="组合 5"/>
          <p:cNvGrpSpPr/>
          <p:nvPr/>
        </p:nvGrpSpPr>
        <p:grpSpPr>
          <a:xfrm>
            <a:off x="-2116455" y="-112395"/>
            <a:ext cx="7482205" cy="7165340"/>
            <a:chOff x="-3333" y="-177"/>
            <a:chExt cx="11783" cy="11448"/>
          </a:xfrm>
        </p:grpSpPr>
        <p:sp>
          <p:nvSpPr>
            <p:cNvPr id="10" name="六边形 9"/>
            <p:cNvSpPr/>
            <p:nvPr/>
          </p:nvSpPr>
          <p:spPr>
            <a:xfrm>
              <a:off x="-3333" y="-177"/>
              <a:ext cx="11783" cy="11448"/>
            </a:xfrm>
            <a:prstGeom prst="hexagon">
              <a:avLst/>
            </a:prstGeom>
            <a:gradFill>
              <a:gsLst>
                <a:gs pos="0">
                  <a:srgbClr val="970F12"/>
                </a:gs>
                <a:gs pos="100000">
                  <a:srgbClr val="E1C888">
                    <a:alpha val="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六边形 3"/>
            <p:cNvSpPr/>
            <p:nvPr>
              <p:custDataLst>
                <p:tags r:id="rId8"/>
              </p:custDataLst>
            </p:nvPr>
          </p:nvSpPr>
          <p:spPr>
            <a:xfrm>
              <a:off x="-2789" y="93"/>
              <a:ext cx="10866" cy="10851"/>
            </a:xfrm>
            <a:prstGeom prst="hexagon">
              <a:avLst/>
            </a:prstGeom>
            <a:blipFill rotWithShape="1">
              <a:blip r:embed="rId15">
                <a:alphaModFix amt="63000"/>
              </a:blip>
              <a:tile tx="1016000" ty="-1816100" sx="50000" sy="50000" flip="none" algn="tl"/>
            </a:blipFill>
            <a:ln>
              <a:noFill/>
            </a:ln>
            <a:effectLst>
              <a:outerShdw blurRad="114300" dist="762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102985" y="1610995"/>
            <a:ext cx="5174615" cy="304609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基于共现分析，展示不同语言文化下，与</a:t>
            </a:r>
            <a:r>
              <a:rPr kumimoji="0" lang="en-US" altLang="zh-CN"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a:t>
            </a: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孝悌</a:t>
            </a:r>
            <a:r>
              <a:rPr kumimoji="0" lang="en-US" altLang="zh-CN"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a:t>
            </a: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观念密切关联的词语</a:t>
            </a:r>
          </a:p>
        </p:txBody>
      </p:sp>
      <p:grpSp>
        <p:nvGrpSpPr>
          <p:cNvPr id="36" name="组合 35"/>
          <p:cNvGrpSpPr/>
          <p:nvPr/>
        </p:nvGrpSpPr>
        <p:grpSpPr>
          <a:xfrm>
            <a:off x="10067678" y="367549"/>
            <a:ext cx="1512002" cy="444892"/>
            <a:chOff x="9556201" y="498129"/>
            <a:chExt cx="1993881" cy="586680"/>
          </a:xfrm>
          <a:solidFill>
            <a:srgbClr val="A23838"/>
          </a:solidFill>
        </p:grpSpPr>
        <p:grpSp>
          <p:nvGrpSpPr>
            <p:cNvPr id="37" name="组合 36"/>
            <p:cNvGrpSpPr/>
            <p:nvPr userDrawn="1"/>
          </p:nvGrpSpPr>
          <p:grpSpPr>
            <a:xfrm>
              <a:off x="10239376" y="968937"/>
              <a:ext cx="1307697" cy="96254"/>
              <a:chOff x="4616246" y="3878362"/>
              <a:chExt cx="5571416" cy="410087"/>
            </a:xfrm>
            <a:grp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8" name="组合 37"/>
            <p:cNvGrpSpPr/>
            <p:nvPr userDrawn="1"/>
          </p:nvGrpSpPr>
          <p:grpSpPr>
            <a:xfrm>
              <a:off x="10237120" y="539555"/>
              <a:ext cx="1312962" cy="375239"/>
              <a:chOff x="4606634" y="2048989"/>
              <a:chExt cx="5593843" cy="1598699"/>
            </a:xfrm>
            <a:grp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9" name="组合 38"/>
            <p:cNvGrpSpPr/>
            <p:nvPr userDrawn="1"/>
          </p:nvGrpSpPr>
          <p:grpSpPr>
            <a:xfrm>
              <a:off x="9556201" y="498129"/>
              <a:ext cx="588050" cy="586680"/>
              <a:chOff x="2105799" y="20055838"/>
              <a:chExt cx="6748090" cy="6732363"/>
            </a:xfrm>
            <a:grp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11" name="组合 10"/>
          <p:cNvGrpSpPr/>
          <p:nvPr/>
        </p:nvGrpSpPr>
        <p:grpSpPr>
          <a:xfrm>
            <a:off x="0" y="0"/>
            <a:ext cx="4953000" cy="6877685"/>
            <a:chOff x="0" y="0"/>
            <a:chExt cx="7800" cy="10831"/>
          </a:xfrm>
        </p:grpSpPr>
        <p:pic>
          <p:nvPicPr>
            <p:cNvPr id="10" name="图片 9"/>
            <p:cNvPicPr/>
            <p:nvPr>
              <p:custDataLst>
                <p:tags r:id="rId1"/>
              </p:custDataLst>
            </p:nvPr>
          </p:nvPicPr>
          <p:blipFill>
            <a:blip r:embed="rId27"/>
            <a:srcRect l="34117" r="12234"/>
            <a:stretch>
              <a:fillRect/>
            </a:stretch>
          </p:blipFill>
          <p:spPr>
            <a:xfrm>
              <a:off x="1" y="0"/>
              <a:ext cx="7785" cy="10830"/>
            </a:xfrm>
            <a:prstGeom prst="rect">
              <a:avLst/>
            </a:prstGeom>
            <a:noFill/>
            <a:ln w="9525">
              <a:noFill/>
            </a:ln>
          </p:spPr>
        </p:pic>
        <p:sp>
          <p:nvSpPr>
            <p:cNvPr id="2" name="矩形 1"/>
            <p:cNvSpPr/>
            <p:nvPr/>
          </p:nvSpPr>
          <p:spPr>
            <a:xfrm>
              <a:off x="0" y="0"/>
              <a:ext cx="7800" cy="10831"/>
            </a:xfrm>
            <a:prstGeom prst="rect">
              <a:avLst/>
            </a:prstGeom>
            <a:gradFill>
              <a:gsLst>
                <a:gs pos="10000">
                  <a:srgbClr val="A23838">
                    <a:alpha val="86000"/>
                  </a:srgbClr>
                </a:gs>
                <a:gs pos="100000">
                  <a:srgbClr val="E1C888">
                    <a:alpha val="46000"/>
                  </a:srgbClr>
                </a:gs>
              </a:gsLst>
              <a:lin ang="198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 name="组合 2"/>
            <p:cNvGrpSpPr/>
            <p:nvPr/>
          </p:nvGrpSpPr>
          <p:grpSpPr>
            <a:xfrm>
              <a:off x="1254" y="4332"/>
              <a:ext cx="5446" cy="1452"/>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仓耳玄三M W05" panose="02020400000000000000" charset="-122"/>
                    <a:ea typeface="仓耳玄三M W05" panose="02020400000000000000" charset="-122"/>
                    <a:cs typeface="Sigmar One" panose="00000500000000000000" charset="0"/>
                    <a:sym typeface="Arial" panose="020B0604020202090204" pitchFamily="34" charset="0"/>
                  </a:rPr>
                  <a:t>PART 04</a:t>
                </a: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99" name="组合 98"/>
            <p:cNvGrpSpPr/>
            <p:nvPr/>
          </p:nvGrpSpPr>
          <p:grpSpPr>
            <a:xfrm>
              <a:off x="614" y="269"/>
              <a:ext cx="1134" cy="1134"/>
              <a:chOff x="2105799" y="20055838"/>
              <a:chExt cx="6748090" cy="6732363"/>
            </a:xfrm>
            <a:solidFill>
              <a:srgbClr val="F1D5A4">
                <a:alpha val="53000"/>
              </a:srgbClr>
            </a:solidFill>
          </p:grpSpPr>
          <p:sp>
            <p:nvSpPr>
              <p:cNvPr id="100"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1"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2"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3"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4"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5"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6"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7"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8"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9"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0"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1"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2"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3"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4"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5"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6"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7"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8"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9"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0"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1"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2" name="Freeform 71"/>
              <p:cNvSpPr>
                <a:spLocks noEditPoints="1"/>
              </p:cNvSpPr>
              <p:nvPr>
                <p:custDataLst>
                  <p:tags r:id="rId24"/>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grpSp>
      <p:sp>
        <p:nvSpPr>
          <p:cNvPr id="6" name="灯片编号占位符 5"/>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11</a:t>
            </a:fld>
            <a:r>
              <a:rPr lang="zh-CN" altLang="en-US">
                <a:cs typeface="+mn-ea"/>
                <a:sym typeface="+mn-lt"/>
              </a:rPr>
              <a:t> </a:t>
            </a:r>
            <a:endParaRPr lang="zh-CN" altLang="en-US" dirty="0">
              <a:cs typeface="+mn-ea"/>
              <a:sym typeface="+mn-lt"/>
            </a:endParaRPr>
          </a:p>
        </p:txBody>
      </p:sp>
      <p:sp>
        <p:nvSpPr>
          <p:cNvPr id="43" name="矩形 42"/>
          <p:cNvSpPr/>
          <p:nvPr/>
        </p:nvSpPr>
        <p:spPr>
          <a:xfrm>
            <a:off x="0" y="4662170"/>
            <a:ext cx="12192000" cy="2195830"/>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0" y="0"/>
            <a:ext cx="12193270" cy="948055"/>
            <a:chOff x="-1593" y="0"/>
            <a:chExt cx="20804" cy="1748"/>
          </a:xfrm>
          <a:effectLst/>
        </p:grpSpPr>
        <p:grpSp>
          <p:nvGrpSpPr>
            <p:cNvPr id="7" name="组合 6"/>
            <p:cNvGrpSpPr/>
            <p:nvPr/>
          </p:nvGrpSpPr>
          <p:grpSpPr>
            <a:xfrm>
              <a:off x="5325" y="0"/>
              <a:ext cx="6943" cy="1748"/>
              <a:chOff x="4854" y="200"/>
              <a:chExt cx="6943" cy="1748"/>
            </a:xfrm>
          </p:grpSpPr>
          <p:pic>
            <p:nvPicPr>
              <p:cNvPr id="3" name="图片 2" descr="花纹13"/>
              <p:cNvPicPr>
                <a:picLocks noChangeAspect="1"/>
              </p:cNvPicPr>
              <p:nvPr/>
            </p:nvPicPr>
            <p:blipFill>
              <a:blip r:embed="rId80">
                <a:alphaModFix amt="20000"/>
              </a:blip>
              <a:stretch>
                <a:fillRect/>
              </a:stretch>
            </p:blipFill>
            <p:spPr>
              <a:xfrm>
                <a:off x="4854" y="200"/>
                <a:ext cx="1749" cy="1749"/>
              </a:xfrm>
              <a:prstGeom prst="rect">
                <a:avLst/>
              </a:prstGeom>
            </p:spPr>
          </p:pic>
          <p:pic>
            <p:nvPicPr>
              <p:cNvPr id="4" name="图片 3" descr="花纹13"/>
              <p:cNvPicPr>
                <a:picLocks noChangeAspect="1"/>
              </p:cNvPicPr>
              <p:nvPr>
                <p:custDataLst>
                  <p:tags r:id="rId75"/>
                </p:custDataLst>
              </p:nvPr>
            </p:nvPicPr>
            <p:blipFill>
              <a:blip r:embed="rId80">
                <a:alphaModFix amt="20000"/>
              </a:blip>
              <a:stretch>
                <a:fillRect/>
              </a:stretch>
            </p:blipFill>
            <p:spPr>
              <a:xfrm>
                <a:off x="6552" y="200"/>
                <a:ext cx="1749" cy="1749"/>
              </a:xfrm>
              <a:prstGeom prst="rect">
                <a:avLst/>
              </a:prstGeom>
            </p:spPr>
          </p:pic>
          <p:pic>
            <p:nvPicPr>
              <p:cNvPr id="5" name="图片 4" descr="花纹13"/>
              <p:cNvPicPr>
                <a:picLocks noChangeAspect="1"/>
              </p:cNvPicPr>
              <p:nvPr>
                <p:custDataLst>
                  <p:tags r:id="rId76"/>
                </p:custDataLst>
              </p:nvPr>
            </p:nvPicPr>
            <p:blipFill>
              <a:blip r:embed="rId80">
                <a:alphaModFix amt="20000"/>
              </a:blip>
              <a:stretch>
                <a:fillRect/>
              </a:stretch>
            </p:blipFill>
            <p:spPr>
              <a:xfrm>
                <a:off x="8301" y="200"/>
                <a:ext cx="1749" cy="1749"/>
              </a:xfrm>
              <a:prstGeom prst="rect">
                <a:avLst/>
              </a:prstGeom>
            </p:spPr>
          </p:pic>
          <p:pic>
            <p:nvPicPr>
              <p:cNvPr id="6" name="图片 5" descr="花纹13"/>
              <p:cNvPicPr>
                <a:picLocks noChangeAspect="1"/>
              </p:cNvPicPr>
              <p:nvPr>
                <p:custDataLst>
                  <p:tags r:id="rId77"/>
                </p:custDataLst>
              </p:nvPr>
            </p:nvPicPr>
            <p:blipFill>
              <a:blip r:embed="rId80">
                <a:alphaModFix amt="20000"/>
              </a:blip>
              <a:stretch>
                <a:fillRect/>
              </a:stretch>
            </p:blipFill>
            <p:spPr>
              <a:xfrm>
                <a:off x="10049" y="200"/>
                <a:ext cx="1749" cy="1749"/>
              </a:xfrm>
              <a:prstGeom prst="rect">
                <a:avLst/>
              </a:prstGeom>
            </p:spPr>
          </p:pic>
        </p:grpSp>
        <p:grpSp>
          <p:nvGrpSpPr>
            <p:cNvPr id="13" name="组合 12"/>
            <p:cNvGrpSpPr/>
            <p:nvPr/>
          </p:nvGrpSpPr>
          <p:grpSpPr>
            <a:xfrm>
              <a:off x="12269" y="0"/>
              <a:ext cx="6943" cy="1748"/>
              <a:chOff x="4854" y="200"/>
              <a:chExt cx="6943" cy="1748"/>
            </a:xfrm>
          </p:grpSpPr>
          <p:pic>
            <p:nvPicPr>
              <p:cNvPr id="16" name="图片 15" descr="花纹13"/>
              <p:cNvPicPr>
                <a:picLocks noChangeAspect="1"/>
              </p:cNvPicPr>
              <p:nvPr>
                <p:custDataLst>
                  <p:tags r:id="rId71"/>
                </p:custDataLst>
              </p:nvPr>
            </p:nvPicPr>
            <p:blipFill>
              <a:blip r:embed="rId80">
                <a:alphaModFix amt="20000"/>
              </a:blip>
              <a:stretch>
                <a:fillRect/>
              </a:stretch>
            </p:blipFill>
            <p:spPr>
              <a:xfrm>
                <a:off x="4854" y="200"/>
                <a:ext cx="1749" cy="1749"/>
              </a:xfrm>
              <a:prstGeom prst="rect">
                <a:avLst/>
              </a:prstGeom>
            </p:spPr>
          </p:pic>
          <p:pic>
            <p:nvPicPr>
              <p:cNvPr id="19" name="图片 18" descr="花纹13"/>
              <p:cNvPicPr>
                <a:picLocks noChangeAspect="1"/>
              </p:cNvPicPr>
              <p:nvPr>
                <p:custDataLst>
                  <p:tags r:id="rId72"/>
                </p:custDataLst>
              </p:nvPr>
            </p:nvPicPr>
            <p:blipFill>
              <a:blip r:embed="rId80">
                <a:alphaModFix amt="20000"/>
              </a:blip>
              <a:stretch>
                <a:fillRect/>
              </a:stretch>
            </p:blipFill>
            <p:spPr>
              <a:xfrm>
                <a:off x="6552" y="200"/>
                <a:ext cx="1749" cy="1749"/>
              </a:xfrm>
              <a:prstGeom prst="rect">
                <a:avLst/>
              </a:prstGeom>
            </p:spPr>
          </p:pic>
          <p:pic>
            <p:nvPicPr>
              <p:cNvPr id="22" name="图片 21" descr="花纹13"/>
              <p:cNvPicPr>
                <a:picLocks noChangeAspect="1"/>
              </p:cNvPicPr>
              <p:nvPr>
                <p:custDataLst>
                  <p:tags r:id="rId73"/>
                </p:custDataLst>
              </p:nvPr>
            </p:nvPicPr>
            <p:blipFill>
              <a:blip r:embed="rId80">
                <a:alphaModFix amt="20000"/>
              </a:blip>
              <a:stretch>
                <a:fillRect/>
              </a:stretch>
            </p:blipFill>
            <p:spPr>
              <a:xfrm>
                <a:off x="8301" y="200"/>
                <a:ext cx="1749" cy="1749"/>
              </a:xfrm>
              <a:prstGeom prst="rect">
                <a:avLst/>
              </a:prstGeom>
            </p:spPr>
          </p:pic>
          <p:pic>
            <p:nvPicPr>
              <p:cNvPr id="25" name="图片 24" descr="花纹13"/>
              <p:cNvPicPr>
                <a:picLocks noChangeAspect="1"/>
              </p:cNvPicPr>
              <p:nvPr>
                <p:custDataLst>
                  <p:tags r:id="rId74"/>
                </p:custDataLst>
              </p:nvPr>
            </p:nvPicPr>
            <p:blipFill>
              <a:blip r:embed="rId80">
                <a:alphaModFix amt="20000"/>
              </a:blip>
              <a:stretch>
                <a:fillRect/>
              </a:stretch>
            </p:blipFill>
            <p:spPr>
              <a:xfrm>
                <a:off x="10049" y="200"/>
                <a:ext cx="1749" cy="1749"/>
              </a:xfrm>
              <a:prstGeom prst="rect">
                <a:avLst/>
              </a:prstGeom>
            </p:spPr>
          </p:pic>
        </p:grpSp>
        <p:grpSp>
          <p:nvGrpSpPr>
            <p:cNvPr id="26" name="组合 25"/>
            <p:cNvGrpSpPr/>
            <p:nvPr/>
          </p:nvGrpSpPr>
          <p:grpSpPr>
            <a:xfrm>
              <a:off x="-1593" y="0"/>
              <a:ext cx="6943" cy="1748"/>
              <a:chOff x="4854" y="200"/>
              <a:chExt cx="6943" cy="1748"/>
            </a:xfrm>
          </p:grpSpPr>
          <p:pic>
            <p:nvPicPr>
              <p:cNvPr id="27" name="图片 26" descr="花纹13"/>
              <p:cNvPicPr>
                <a:picLocks noChangeAspect="1"/>
              </p:cNvPicPr>
              <p:nvPr>
                <p:custDataLst>
                  <p:tags r:id="rId67"/>
                </p:custDataLst>
              </p:nvPr>
            </p:nvPicPr>
            <p:blipFill>
              <a:blip r:embed="rId80">
                <a:alphaModFix amt="20000"/>
              </a:blip>
              <a:stretch>
                <a:fillRect/>
              </a:stretch>
            </p:blipFill>
            <p:spPr>
              <a:xfrm>
                <a:off x="4854" y="200"/>
                <a:ext cx="1749" cy="1749"/>
              </a:xfrm>
              <a:prstGeom prst="rect">
                <a:avLst/>
              </a:prstGeom>
            </p:spPr>
          </p:pic>
          <p:pic>
            <p:nvPicPr>
              <p:cNvPr id="28" name="图片 27" descr="花纹13"/>
              <p:cNvPicPr>
                <a:picLocks noChangeAspect="1"/>
              </p:cNvPicPr>
              <p:nvPr>
                <p:custDataLst>
                  <p:tags r:id="rId68"/>
                </p:custDataLst>
              </p:nvPr>
            </p:nvPicPr>
            <p:blipFill>
              <a:blip r:embed="rId80">
                <a:alphaModFix amt="20000"/>
              </a:blip>
              <a:stretch>
                <a:fillRect/>
              </a:stretch>
            </p:blipFill>
            <p:spPr>
              <a:xfrm>
                <a:off x="6552" y="200"/>
                <a:ext cx="1749" cy="1749"/>
              </a:xfrm>
              <a:prstGeom prst="rect">
                <a:avLst/>
              </a:prstGeom>
            </p:spPr>
          </p:pic>
          <p:pic>
            <p:nvPicPr>
              <p:cNvPr id="39" name="图片 38" descr="花纹13"/>
              <p:cNvPicPr>
                <a:picLocks noChangeAspect="1"/>
              </p:cNvPicPr>
              <p:nvPr>
                <p:custDataLst>
                  <p:tags r:id="rId69"/>
                </p:custDataLst>
              </p:nvPr>
            </p:nvPicPr>
            <p:blipFill>
              <a:blip r:embed="rId80">
                <a:alphaModFix amt="20000"/>
              </a:blip>
              <a:stretch>
                <a:fillRect/>
              </a:stretch>
            </p:blipFill>
            <p:spPr>
              <a:xfrm>
                <a:off x="8301" y="200"/>
                <a:ext cx="1749" cy="1749"/>
              </a:xfrm>
              <a:prstGeom prst="rect">
                <a:avLst/>
              </a:prstGeom>
            </p:spPr>
          </p:pic>
          <p:pic>
            <p:nvPicPr>
              <p:cNvPr id="40" name="图片 39" descr="花纹13"/>
              <p:cNvPicPr>
                <a:picLocks noChangeAspect="1"/>
              </p:cNvPicPr>
              <p:nvPr>
                <p:custDataLst>
                  <p:tags r:id="rId70"/>
                </p:custDataLst>
              </p:nvPr>
            </p:nvPicPr>
            <p:blipFill>
              <a:blip r:embed="rId80">
                <a:alphaModFix amt="20000"/>
              </a:blip>
              <a:stretch>
                <a:fillRect/>
              </a:stretch>
            </p:blipFill>
            <p:spPr>
              <a:xfrm>
                <a:off x="10049" y="200"/>
                <a:ext cx="1749" cy="1749"/>
              </a:xfrm>
              <a:prstGeom prst="rect">
                <a:avLst/>
              </a:prstGeom>
            </p:spPr>
          </p:pic>
        </p:grpSp>
      </p:grpSp>
      <p:sp>
        <p:nvSpPr>
          <p:cNvPr id="21" name="矩形 20"/>
          <p:cNvSpPr/>
          <p:nvPr/>
        </p:nvSpPr>
        <p:spPr>
          <a:xfrm>
            <a:off x="-4445" y="1976755"/>
            <a:ext cx="12193905" cy="2685415"/>
          </a:xfrm>
          <a:prstGeom prst="rect">
            <a:avLst/>
          </a:prstGeom>
          <a:gradFill>
            <a:gsLst>
              <a:gs pos="73000">
                <a:srgbClr val="F1D5A4">
                  <a:alpha val="26000"/>
                </a:srgbClr>
              </a:gs>
              <a:gs pos="100000">
                <a:srgbClr val="F1D5A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080" y="0"/>
            <a:ext cx="12197715" cy="2009140"/>
            <a:chOff x="-8" y="0"/>
            <a:chExt cx="19209" cy="1615"/>
          </a:xfrm>
        </p:grpSpPr>
        <p:grpSp>
          <p:nvGrpSpPr>
            <p:cNvPr id="24" name="组合 23"/>
            <p:cNvGrpSpPr/>
            <p:nvPr/>
          </p:nvGrpSpPr>
          <p:grpSpPr>
            <a:xfrm>
              <a:off x="-8" y="0"/>
              <a:ext cx="19202" cy="1614"/>
              <a:chOff x="-1593" y="0"/>
              <a:chExt cx="20804" cy="1748"/>
            </a:xfrm>
            <a:effectLst/>
          </p:grpSpPr>
          <p:grpSp>
            <p:nvGrpSpPr>
              <p:cNvPr id="29" name="组合 28"/>
              <p:cNvGrpSpPr/>
              <p:nvPr/>
            </p:nvGrpSpPr>
            <p:grpSpPr>
              <a:xfrm>
                <a:off x="5325" y="0"/>
                <a:ext cx="6943" cy="1748"/>
                <a:chOff x="4854" y="200"/>
                <a:chExt cx="6943" cy="1748"/>
              </a:xfrm>
            </p:grpSpPr>
            <p:pic>
              <p:nvPicPr>
                <p:cNvPr id="30" name="图片 29" descr="花纹13"/>
                <p:cNvPicPr>
                  <a:picLocks noChangeAspect="1"/>
                </p:cNvPicPr>
                <p:nvPr>
                  <p:custDataLst>
                    <p:tags r:id="rId63"/>
                  </p:custDataLst>
                </p:nvPr>
              </p:nvPicPr>
              <p:blipFill>
                <a:blip r:embed="rId80">
                  <a:alphaModFix amt="20000"/>
                </a:blip>
                <a:stretch>
                  <a:fillRect/>
                </a:stretch>
              </p:blipFill>
              <p:spPr>
                <a:xfrm>
                  <a:off x="4854" y="200"/>
                  <a:ext cx="1749" cy="1749"/>
                </a:xfrm>
                <a:prstGeom prst="rect">
                  <a:avLst/>
                </a:prstGeom>
              </p:spPr>
            </p:pic>
            <p:pic>
              <p:nvPicPr>
                <p:cNvPr id="31" name="图片 30" descr="花纹13"/>
                <p:cNvPicPr>
                  <a:picLocks noChangeAspect="1"/>
                </p:cNvPicPr>
                <p:nvPr>
                  <p:custDataLst>
                    <p:tags r:id="rId64"/>
                  </p:custDataLst>
                </p:nvPr>
              </p:nvPicPr>
              <p:blipFill>
                <a:blip r:embed="rId80">
                  <a:alphaModFix amt="20000"/>
                </a:blip>
                <a:stretch>
                  <a:fillRect/>
                </a:stretch>
              </p:blipFill>
              <p:spPr>
                <a:xfrm>
                  <a:off x="6552" y="200"/>
                  <a:ext cx="1749" cy="1749"/>
                </a:xfrm>
                <a:prstGeom prst="rect">
                  <a:avLst/>
                </a:prstGeom>
              </p:spPr>
            </p:pic>
            <p:pic>
              <p:nvPicPr>
                <p:cNvPr id="32" name="图片 31" descr="花纹13"/>
                <p:cNvPicPr>
                  <a:picLocks noChangeAspect="1"/>
                </p:cNvPicPr>
                <p:nvPr>
                  <p:custDataLst>
                    <p:tags r:id="rId65"/>
                  </p:custDataLst>
                </p:nvPr>
              </p:nvPicPr>
              <p:blipFill>
                <a:blip r:embed="rId80">
                  <a:alphaModFix amt="20000"/>
                </a:blip>
                <a:stretch>
                  <a:fillRect/>
                </a:stretch>
              </p:blipFill>
              <p:spPr>
                <a:xfrm>
                  <a:off x="8301" y="200"/>
                  <a:ext cx="1749" cy="1749"/>
                </a:xfrm>
                <a:prstGeom prst="rect">
                  <a:avLst/>
                </a:prstGeom>
              </p:spPr>
            </p:pic>
            <p:pic>
              <p:nvPicPr>
                <p:cNvPr id="33" name="图片 32" descr="花纹13"/>
                <p:cNvPicPr>
                  <a:picLocks noChangeAspect="1"/>
                </p:cNvPicPr>
                <p:nvPr>
                  <p:custDataLst>
                    <p:tags r:id="rId66"/>
                  </p:custDataLst>
                </p:nvPr>
              </p:nvPicPr>
              <p:blipFill>
                <a:blip r:embed="rId80">
                  <a:alphaModFix amt="20000"/>
                </a:blip>
                <a:stretch>
                  <a:fillRect/>
                </a:stretch>
              </p:blipFill>
              <p:spPr>
                <a:xfrm>
                  <a:off x="10049" y="200"/>
                  <a:ext cx="1749" cy="1749"/>
                </a:xfrm>
                <a:prstGeom prst="rect">
                  <a:avLst/>
                </a:prstGeom>
              </p:spPr>
            </p:pic>
          </p:grpSp>
          <p:grpSp>
            <p:nvGrpSpPr>
              <p:cNvPr id="34" name="组合 33"/>
              <p:cNvGrpSpPr/>
              <p:nvPr/>
            </p:nvGrpSpPr>
            <p:grpSpPr>
              <a:xfrm>
                <a:off x="12269" y="0"/>
                <a:ext cx="6943" cy="1748"/>
                <a:chOff x="4854" y="200"/>
                <a:chExt cx="6943" cy="1748"/>
              </a:xfrm>
            </p:grpSpPr>
            <p:pic>
              <p:nvPicPr>
                <p:cNvPr id="36" name="图片 35" descr="花纹13"/>
                <p:cNvPicPr>
                  <a:picLocks noChangeAspect="1"/>
                </p:cNvPicPr>
                <p:nvPr>
                  <p:custDataLst>
                    <p:tags r:id="rId59"/>
                  </p:custDataLst>
                </p:nvPr>
              </p:nvPicPr>
              <p:blipFill>
                <a:blip r:embed="rId80">
                  <a:alphaModFix amt="20000"/>
                </a:blip>
                <a:stretch>
                  <a:fillRect/>
                </a:stretch>
              </p:blipFill>
              <p:spPr>
                <a:xfrm>
                  <a:off x="4854" y="200"/>
                  <a:ext cx="1749" cy="1749"/>
                </a:xfrm>
                <a:prstGeom prst="rect">
                  <a:avLst/>
                </a:prstGeom>
              </p:spPr>
            </p:pic>
            <p:pic>
              <p:nvPicPr>
                <p:cNvPr id="37" name="图片 36" descr="花纹13"/>
                <p:cNvPicPr>
                  <a:picLocks noChangeAspect="1"/>
                </p:cNvPicPr>
                <p:nvPr>
                  <p:custDataLst>
                    <p:tags r:id="rId60"/>
                  </p:custDataLst>
                </p:nvPr>
              </p:nvPicPr>
              <p:blipFill>
                <a:blip r:embed="rId80">
                  <a:alphaModFix amt="20000"/>
                </a:blip>
                <a:stretch>
                  <a:fillRect/>
                </a:stretch>
              </p:blipFill>
              <p:spPr>
                <a:xfrm>
                  <a:off x="6552" y="200"/>
                  <a:ext cx="1749" cy="1749"/>
                </a:xfrm>
                <a:prstGeom prst="rect">
                  <a:avLst/>
                </a:prstGeom>
              </p:spPr>
            </p:pic>
            <p:pic>
              <p:nvPicPr>
                <p:cNvPr id="38" name="图片 37" descr="花纹13"/>
                <p:cNvPicPr>
                  <a:picLocks noChangeAspect="1"/>
                </p:cNvPicPr>
                <p:nvPr>
                  <p:custDataLst>
                    <p:tags r:id="rId61"/>
                  </p:custDataLst>
                </p:nvPr>
              </p:nvPicPr>
              <p:blipFill>
                <a:blip r:embed="rId80">
                  <a:alphaModFix amt="20000"/>
                </a:blip>
                <a:stretch>
                  <a:fillRect/>
                </a:stretch>
              </p:blipFill>
              <p:spPr>
                <a:xfrm>
                  <a:off x="8301" y="200"/>
                  <a:ext cx="1749" cy="1749"/>
                </a:xfrm>
                <a:prstGeom prst="rect">
                  <a:avLst/>
                </a:prstGeom>
              </p:spPr>
            </p:pic>
            <p:pic>
              <p:nvPicPr>
                <p:cNvPr id="41" name="图片 40" descr="花纹13"/>
                <p:cNvPicPr>
                  <a:picLocks noChangeAspect="1"/>
                </p:cNvPicPr>
                <p:nvPr>
                  <p:custDataLst>
                    <p:tags r:id="rId62"/>
                  </p:custDataLst>
                </p:nvPr>
              </p:nvPicPr>
              <p:blipFill>
                <a:blip r:embed="rId80">
                  <a:alphaModFix amt="20000"/>
                </a:blip>
                <a:stretch>
                  <a:fillRect/>
                </a:stretch>
              </p:blipFill>
              <p:spPr>
                <a:xfrm>
                  <a:off x="10049" y="200"/>
                  <a:ext cx="1749" cy="1749"/>
                </a:xfrm>
                <a:prstGeom prst="rect">
                  <a:avLst/>
                </a:prstGeom>
              </p:spPr>
            </p:pic>
          </p:grpSp>
          <p:grpSp>
            <p:nvGrpSpPr>
              <p:cNvPr id="44" name="组合 43"/>
              <p:cNvGrpSpPr/>
              <p:nvPr/>
            </p:nvGrpSpPr>
            <p:grpSpPr>
              <a:xfrm>
                <a:off x="-1593" y="0"/>
                <a:ext cx="6943" cy="1748"/>
                <a:chOff x="4854" y="200"/>
                <a:chExt cx="6943" cy="1748"/>
              </a:xfrm>
            </p:grpSpPr>
            <p:pic>
              <p:nvPicPr>
                <p:cNvPr id="45" name="图片 44" descr="花纹13"/>
                <p:cNvPicPr>
                  <a:picLocks noChangeAspect="1"/>
                </p:cNvPicPr>
                <p:nvPr>
                  <p:custDataLst>
                    <p:tags r:id="rId55"/>
                  </p:custDataLst>
                </p:nvPr>
              </p:nvPicPr>
              <p:blipFill>
                <a:blip r:embed="rId80">
                  <a:alphaModFix amt="20000"/>
                </a:blip>
                <a:stretch>
                  <a:fillRect/>
                </a:stretch>
              </p:blipFill>
              <p:spPr>
                <a:xfrm>
                  <a:off x="4854" y="200"/>
                  <a:ext cx="1749" cy="1749"/>
                </a:xfrm>
                <a:prstGeom prst="rect">
                  <a:avLst/>
                </a:prstGeom>
              </p:spPr>
            </p:pic>
            <p:pic>
              <p:nvPicPr>
                <p:cNvPr id="47" name="图片 46" descr="花纹13"/>
                <p:cNvPicPr>
                  <a:picLocks noChangeAspect="1"/>
                </p:cNvPicPr>
                <p:nvPr>
                  <p:custDataLst>
                    <p:tags r:id="rId56"/>
                  </p:custDataLst>
                </p:nvPr>
              </p:nvPicPr>
              <p:blipFill>
                <a:blip r:embed="rId80">
                  <a:alphaModFix amt="20000"/>
                </a:blip>
                <a:stretch>
                  <a:fillRect/>
                </a:stretch>
              </p:blipFill>
              <p:spPr>
                <a:xfrm>
                  <a:off x="6552" y="200"/>
                  <a:ext cx="1749" cy="1749"/>
                </a:xfrm>
                <a:prstGeom prst="rect">
                  <a:avLst/>
                </a:prstGeom>
              </p:spPr>
            </p:pic>
            <p:pic>
              <p:nvPicPr>
                <p:cNvPr id="48" name="图片 47" descr="花纹13"/>
                <p:cNvPicPr>
                  <a:picLocks noChangeAspect="1"/>
                </p:cNvPicPr>
                <p:nvPr>
                  <p:custDataLst>
                    <p:tags r:id="rId57"/>
                  </p:custDataLst>
                </p:nvPr>
              </p:nvPicPr>
              <p:blipFill>
                <a:blip r:embed="rId80">
                  <a:alphaModFix amt="20000"/>
                </a:blip>
                <a:stretch>
                  <a:fillRect/>
                </a:stretch>
              </p:blipFill>
              <p:spPr>
                <a:xfrm>
                  <a:off x="8301" y="200"/>
                  <a:ext cx="1749" cy="1749"/>
                </a:xfrm>
                <a:prstGeom prst="rect">
                  <a:avLst/>
                </a:prstGeom>
              </p:spPr>
            </p:pic>
            <p:pic>
              <p:nvPicPr>
                <p:cNvPr id="49" name="图片 48" descr="花纹13"/>
                <p:cNvPicPr>
                  <a:picLocks noChangeAspect="1"/>
                </p:cNvPicPr>
                <p:nvPr>
                  <p:custDataLst>
                    <p:tags r:id="rId58"/>
                  </p:custDataLst>
                </p:nvPr>
              </p:nvPicPr>
              <p:blipFill>
                <a:blip r:embed="rId80">
                  <a:alphaModFix amt="20000"/>
                </a:blip>
                <a:stretch>
                  <a:fillRect/>
                </a:stretch>
              </p:blipFill>
              <p:spPr>
                <a:xfrm>
                  <a:off x="10049" y="200"/>
                  <a:ext cx="1749" cy="1749"/>
                </a:xfrm>
                <a:prstGeom prst="rect">
                  <a:avLst/>
                </a:prstGeom>
              </p:spPr>
            </p:pic>
          </p:grpSp>
        </p:grpSp>
        <p:pic>
          <p:nvPicPr>
            <p:cNvPr id="50" name="图片 49"/>
            <p:cNvPicPr/>
            <p:nvPr>
              <p:custDataLst>
                <p:tags r:id="rId53"/>
              </p:custDataLst>
            </p:nvPr>
          </p:nvPicPr>
          <p:blipFill>
            <a:blip r:embed="rId81"/>
            <a:srcRect t="32829" b="14952"/>
            <a:stretch>
              <a:fillRect/>
            </a:stretch>
          </p:blipFill>
          <p:spPr>
            <a:xfrm>
              <a:off x="11825" y="0"/>
              <a:ext cx="7376" cy="1589"/>
            </a:xfrm>
            <a:prstGeom prst="rect">
              <a:avLst/>
            </a:prstGeom>
            <a:noFill/>
            <a:ln w="9525">
              <a:noFill/>
            </a:ln>
          </p:spPr>
        </p:pic>
        <p:sp>
          <p:nvSpPr>
            <p:cNvPr id="51" name="矩形 50"/>
            <p:cNvSpPr/>
            <p:nvPr>
              <p:custDataLst>
                <p:tags r:id="rId54"/>
              </p:custDataLst>
            </p:nvPr>
          </p:nvSpPr>
          <p:spPr>
            <a:xfrm>
              <a:off x="0" y="0"/>
              <a:ext cx="19200" cy="1615"/>
            </a:xfrm>
            <a:prstGeom prst="rect">
              <a:avLst/>
            </a:prstGeom>
            <a:gradFill>
              <a:gsLst>
                <a:gs pos="80000">
                  <a:srgbClr val="8F937E">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grpSp>
      <p:sp useBgFill="1">
        <p:nvSpPr>
          <p:cNvPr id="71" name="圆角矩形 70"/>
          <p:cNvSpPr/>
          <p:nvPr/>
        </p:nvSpPr>
        <p:spPr>
          <a:xfrm>
            <a:off x="688340" y="1069340"/>
            <a:ext cx="10876280" cy="5356225"/>
          </a:xfrm>
          <a:prstGeom prst="roundRect">
            <a:avLst>
              <a:gd name="adj" fmla="val 6195"/>
            </a:avLst>
          </a:prstGeom>
          <a:ln>
            <a:noFill/>
          </a:ln>
          <a:effectLst>
            <a:innerShdw blurRad="254000" dist="50800" dir="2700000">
              <a:srgbClr val="3A5C74">
                <a:alpha val="75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400685" y="236855"/>
            <a:ext cx="9195435" cy="761365"/>
          </a:xfrm>
          <a:prstGeom prst="rect">
            <a:avLst/>
          </a:prstGeom>
        </p:spPr>
        <p:txBody>
          <a:bodyPr anchor="ctr">
            <a:no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四、基于共现分析，展示不同语言文化下，与</a:t>
            </a:r>
            <a:r>
              <a:rPr kumimoji="0" lang="en-US" altLang="zh-CN"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a:t>
            </a:r>
            <a:r>
              <a:rPr kumimoji="0" lang="zh-CN" altLang="en-US"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孝悌</a:t>
            </a:r>
            <a:r>
              <a:rPr kumimoji="0" lang="en-US" altLang="zh-CN"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a:t>
            </a:r>
            <a:r>
              <a:rPr kumimoji="0" lang="zh-CN" altLang="en-US"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观念密切关联的词语</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72" name="矩形 71"/>
          <p:cNvSpPr/>
          <p:nvPr/>
        </p:nvSpPr>
        <p:spPr>
          <a:xfrm>
            <a:off x="893445" y="1288415"/>
            <a:ext cx="10362565" cy="4918710"/>
          </a:xfrm>
          <a:prstGeom prst="rect">
            <a:avLst/>
          </a:prstGeom>
          <a:noFill/>
          <a:ln w="28575">
            <a:gradFill>
              <a:gsLst>
                <a:gs pos="0">
                  <a:schemeClr val="accent1">
                    <a:lumMod val="5000"/>
                    <a:lumOff val="95000"/>
                    <a:alpha val="30000"/>
                  </a:schemeClr>
                </a:gs>
                <a:gs pos="100000">
                  <a:srgbClr val="FFFFFF">
                    <a:alpha val="30000"/>
                  </a:srgbClr>
                </a:gs>
                <a:gs pos="51000">
                  <a:srgbClr val="A23838"/>
                </a:gs>
              </a:gsLst>
              <a:lin ang="13680000" scaled="1"/>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custDataLst>
              <p:tags r:id="rId1"/>
            </p:custDataLst>
          </p:nvPr>
        </p:nvSpPr>
        <p:spPr>
          <a:xfrm>
            <a:off x="1117453" y="1608772"/>
            <a:ext cx="9771380" cy="4277360"/>
          </a:xfrm>
          <a:prstGeom prst="rect">
            <a:avLst/>
          </a:prstGeom>
          <a:noFill/>
        </p:spPr>
        <p:txBody>
          <a:bodyPr wrap="square" rtlCol="0">
            <a:noAutofit/>
          </a:bodyPr>
          <a:lstStyle/>
          <a:p>
            <a:pPr indent="457200">
              <a:lnSpc>
                <a:spcPct val="150000"/>
              </a:lnSpc>
            </a:pP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我们针对提取出的</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孝悌</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观念</a:t>
            </a:r>
            <a:r>
              <a:rPr lang="zh-CN" altLang="en-US" sz="2000" b="1"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核心关键词</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，进行</a:t>
            </a:r>
            <a:r>
              <a:rPr lang="zh-CN" altLang="en-US" sz="2000" b="1"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共现分析</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。实验旨在探索中文与拉丁文中</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孝悌</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概念的关键词共现情况，并通过比较两种语言中的语料共现频率，揭示两种语言在表达相似文化概念时的差异与相似之处。</a:t>
            </a:r>
          </a:p>
          <a:p>
            <a:pPr indent="457200">
              <a:lnSpc>
                <a:spcPct val="150000"/>
              </a:lnSpc>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孝悌</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在中文中是一个十分重要的伦理概念，涵盖了对父母的孝顺（孝）和兄弟姐妹间的和谐关系（悌）。在拉丁文中，尽管没有完全相同的单一词汇来表达这一概念，但相关的关键词，如</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“pietas”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敬爱父母、家族的义务</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和</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“obedientia”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服从</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、以及</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“frater”</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（兄弟）、</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“pater”</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（父亲）等，均涉及到与家庭责任、忠诚和亲情相关的价值观。</a:t>
            </a:r>
          </a:p>
        </p:txBody>
      </p:sp>
      <p:grpSp>
        <p:nvGrpSpPr>
          <p:cNvPr id="77" name="组合 76"/>
          <p:cNvGrpSpPr/>
          <p:nvPr/>
        </p:nvGrpSpPr>
        <p:grpSpPr>
          <a:xfrm>
            <a:off x="10372478" y="201179"/>
            <a:ext cx="1512002" cy="444892"/>
            <a:chOff x="9556201" y="498129"/>
            <a:chExt cx="1993881" cy="586680"/>
          </a:xfrm>
          <a:solidFill>
            <a:schemeClr val="bg1"/>
          </a:solidFill>
        </p:grpSpPr>
        <p:grpSp>
          <p:nvGrpSpPr>
            <p:cNvPr id="78" name="组合 77"/>
            <p:cNvGrpSpPr/>
            <p:nvPr userDrawn="1"/>
          </p:nvGrpSpPr>
          <p:grpSpPr>
            <a:xfrm>
              <a:off x="10239376" y="968937"/>
              <a:ext cx="1307697" cy="96254"/>
              <a:chOff x="4616246" y="3878362"/>
              <a:chExt cx="5571416" cy="410087"/>
            </a:xfrm>
            <a:grpFill/>
          </p:grpSpPr>
          <p:sp>
            <p:nvSpPr>
              <p:cNvPr id="79"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8"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95" name="组合 94"/>
            <p:cNvGrpSpPr/>
            <p:nvPr userDrawn="1"/>
          </p:nvGrpSpPr>
          <p:grpSpPr>
            <a:xfrm>
              <a:off x="10237120" y="539555"/>
              <a:ext cx="1312962" cy="375239"/>
              <a:chOff x="4606634" y="2048989"/>
              <a:chExt cx="5593843" cy="1598699"/>
            </a:xfrm>
            <a:grpFill/>
          </p:grpSpPr>
          <p:sp>
            <p:nvSpPr>
              <p:cNvPr id="9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8"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4"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5"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6"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8"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9"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1"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2"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3"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4"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5"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36" name="组合 135"/>
            <p:cNvGrpSpPr/>
            <p:nvPr userDrawn="1"/>
          </p:nvGrpSpPr>
          <p:grpSpPr>
            <a:xfrm>
              <a:off x="9556201" y="498129"/>
              <a:ext cx="588050" cy="586680"/>
              <a:chOff x="2105799" y="20055838"/>
              <a:chExt cx="6748090" cy="6732363"/>
            </a:xfrm>
            <a:grpFill/>
          </p:grpSpPr>
          <p:sp>
            <p:nvSpPr>
              <p:cNvPr id="137"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8"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9"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0"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1"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2"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3"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4"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5"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6"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7"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8"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9"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0"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1"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2"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3"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4"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5"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6"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8"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12</a:t>
            </a:fld>
            <a:endParaRPr lang="zh-CN" altLang="en-US" dirty="0"/>
          </a:p>
        </p:txBody>
      </p:sp>
      <p:sp>
        <p:nvSpPr>
          <p:cNvPr id="97" name="标题 1"/>
          <p:cNvSpPr txBox="1"/>
          <p:nvPr>
            <p:custDataLst>
              <p:tags r:id="rId1"/>
            </p:custDataLst>
          </p:nvPr>
        </p:nvSpPr>
        <p:spPr>
          <a:xfrm>
            <a:off x="218439" y="470535"/>
            <a:ext cx="4627477"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70000"/>
              </a:lnSpc>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1</a:t>
            </a:r>
            <a:r>
              <a:rPr lang="zh-CN" altLang="en-US" sz="3100" dirty="0">
                <a:solidFill>
                  <a:srgbClr val="A23838"/>
                </a:solidFill>
                <a:latin typeface="Times New Roman" panose="02020503050405090304" charset="0"/>
                <a:ea typeface="方正盛世楷书简体_大" panose="02000000000000000000" charset="-122"/>
                <a:cs typeface="+mn-cs"/>
                <a:sym typeface="+mn-lt"/>
              </a:rPr>
              <a:t>、具体算法</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728980" y="1357630"/>
            <a:ext cx="10788015" cy="5210978"/>
          </a:xfrm>
          <a:prstGeom prst="rect">
            <a:avLst/>
          </a:prstGeom>
          <a:noFill/>
        </p:spPr>
        <p:txBody>
          <a:bodyPr wrap="square" rtlCol="0" anchor="t">
            <a:noAutofit/>
          </a:bodyPr>
          <a:lstStyle/>
          <a:p>
            <a:pPr marL="0" marR="0" lvl="0" indent="457200" algn="l" defTabSz="914400" rtl="0" eaLnBrk="1" fontAlgn="auto" latinLnBrk="0" hangingPunct="1">
              <a:lnSpc>
                <a:spcPct val="150000"/>
              </a:lnSpc>
              <a:spcBef>
                <a:spcPct val="0"/>
              </a:spcBef>
              <a:spcAft>
                <a:spcPts val="0"/>
              </a:spcAft>
              <a:buClrTx/>
              <a:buSzTx/>
              <a:buFontTx/>
              <a:buNone/>
              <a:defRPr/>
            </a:pP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为探究不同语言文化中与“孝悌”观念密切关联的语词群体，本研究基于共现网络分析方法，设计并实现了以下算法流程：</a:t>
            </a:r>
          </a:p>
          <a:p>
            <a:pPr marL="457200" marR="0" lvl="0" indent="-4572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对语料库中的文本进行</a:t>
            </a:r>
            <a:r>
              <a:rPr lang="zh-CN" altLang="en-US" sz="2000" b="1" spc="100" dirty="0">
                <a:solidFill>
                  <a:schemeClr val="tx1">
                    <a:lumMod val="75000"/>
                    <a:lumOff val="25000"/>
                  </a:schemeClr>
                </a:solidFill>
                <a:latin typeface="宋体" panose="02010600030101010101" pitchFamily="2" charset="-122"/>
                <a:ea typeface="宋体" panose="02010600030101010101" pitchFamily="2" charset="-122"/>
                <a:sym typeface="+mn-lt"/>
              </a:rPr>
              <a:t>清洗</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，统一小写，去除非字母字符及常用停用词。以减少虚词干扰，保留具有语义价值的核心词汇。</a:t>
            </a:r>
          </a:p>
          <a:p>
            <a:pPr marL="457200" marR="0" lvl="0" indent="-4572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筛选</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与“孝悌”观念相关的关键词集合作为</a:t>
            </a:r>
            <a:r>
              <a:rPr lang="en-US" altLang="zh-CN" sz="2000" b="1" spc="100" dirty="0">
                <a:solidFill>
                  <a:schemeClr val="tx1">
                    <a:lumMod val="75000"/>
                    <a:lumOff val="25000"/>
                  </a:schemeClr>
                </a:solidFill>
                <a:latin typeface="宋体" panose="02010600030101010101" pitchFamily="2" charset="-122"/>
                <a:ea typeface="宋体" panose="02010600030101010101" pitchFamily="2" charset="-122"/>
                <a:sym typeface="+mn-lt"/>
              </a:rPr>
              <a:t>共现中心节点</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p>
          <a:p>
            <a:pPr marL="457200" marR="0" lvl="0" indent="-4572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采用 NetworkX 和 Matplotlib，利用 spring layout 进行力导向排布。节点大小根据频次归一化映射，中心词以红色标记，其他节点以蓝色展示，</a:t>
            </a:r>
            <a:r>
              <a:rPr lang="en-US" altLang="zh-CN" sz="2000" b="1" spc="100" dirty="0">
                <a:solidFill>
                  <a:schemeClr val="tx1">
                    <a:lumMod val="75000"/>
                    <a:lumOff val="25000"/>
                  </a:schemeClr>
                </a:solidFill>
                <a:latin typeface="宋体" panose="02010600030101010101" pitchFamily="2" charset="-122"/>
                <a:ea typeface="宋体" panose="02010600030101010101" pitchFamily="2" charset="-122"/>
                <a:sym typeface="+mn-lt"/>
              </a:rPr>
              <a:t>边宽与共现频率成正比</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p>
          <a:p>
            <a:pPr marL="457200" marR="0" lvl="0" indent="-4572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最终生成每个关键词对应的共现网络图，直观展示该语言文化中与“孝悌”相关词汇的</a:t>
            </a:r>
            <a:r>
              <a:rPr lang="en-US" altLang="zh-CN" sz="2000" b="1" spc="100" dirty="0">
                <a:solidFill>
                  <a:schemeClr val="tx1">
                    <a:lumMod val="75000"/>
                    <a:lumOff val="25000"/>
                  </a:schemeClr>
                </a:solidFill>
                <a:latin typeface="宋体" panose="02010600030101010101" pitchFamily="2" charset="-122"/>
                <a:ea typeface="宋体" panose="02010600030101010101" pitchFamily="2" charset="-122"/>
                <a:sym typeface="+mn-lt"/>
              </a:rPr>
              <a:t>共现语义场及高频伴随词</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，为跨语言比较与文化观念谱系分析提供数据支撑。</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13</a:t>
            </a:fld>
            <a:endParaRPr lang="zh-CN" altLang="en-US" dirty="0"/>
          </a:p>
        </p:txBody>
      </p:sp>
      <p:sp>
        <p:nvSpPr>
          <p:cNvPr id="97" name="标题 1"/>
          <p:cNvSpPr txBox="1"/>
          <p:nvPr>
            <p:custDataLst>
              <p:tags r:id="rId1"/>
            </p:custDataLst>
          </p:nvPr>
        </p:nvSpPr>
        <p:spPr>
          <a:xfrm>
            <a:off x="218439" y="470535"/>
            <a:ext cx="4788605" cy="761365"/>
          </a:xfrm>
          <a:prstGeom prst="rect">
            <a:avLst/>
          </a:prstGeom>
        </p:spPr>
        <p:txBody>
          <a:bodyPr anchor="ctr">
            <a:normAutofit fontScale="95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3300" dirty="0">
                <a:solidFill>
                  <a:srgbClr val="A23838"/>
                </a:solidFill>
                <a:latin typeface="Times New Roman" panose="02020503050405090304" charset="0"/>
                <a:ea typeface="方正盛世楷书简体_大" panose="02000000000000000000" charset="-122"/>
                <a:cs typeface="+mn-cs"/>
                <a:sym typeface="+mn-lt"/>
              </a:rPr>
              <a:t>2</a:t>
            </a:r>
            <a:r>
              <a:rPr lang="zh-CN" altLang="en-US" sz="3300" dirty="0">
                <a:solidFill>
                  <a:srgbClr val="A23838"/>
                </a:solidFill>
                <a:latin typeface="Times New Roman" panose="02020503050405090304" charset="0"/>
                <a:ea typeface="方正盛世楷书简体_大" panose="02000000000000000000" charset="-122"/>
                <a:cs typeface="+mn-cs"/>
                <a:sym typeface="+mn-lt"/>
              </a:rPr>
              <a:t>、实验结果分析</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53"/>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54"/>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55"/>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56"/>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57"/>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58"/>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59"/>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60"/>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61"/>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62"/>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63"/>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64"/>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65"/>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66"/>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67"/>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68"/>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41"/>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42"/>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43"/>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44"/>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45"/>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46"/>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47"/>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48"/>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49"/>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50"/>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51"/>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52"/>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18"/>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19"/>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20"/>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21"/>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22"/>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23"/>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24"/>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25"/>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26"/>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27"/>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28"/>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29"/>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30"/>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31"/>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32"/>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33"/>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34"/>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35"/>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36"/>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37"/>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38"/>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39"/>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40"/>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6" name="组合 5"/>
          <p:cNvGrpSpPr/>
          <p:nvPr>
            <p:custDataLst>
              <p:tags r:id="rId2"/>
            </p:custDataLst>
          </p:nvPr>
        </p:nvGrpSpPr>
        <p:grpSpPr>
          <a:xfrm>
            <a:off x="1667510" y="1331595"/>
            <a:ext cx="9209405" cy="5115560"/>
            <a:chOff x="1705848" y="1526751"/>
            <a:chExt cx="8794515" cy="4920540"/>
          </a:xfrm>
        </p:grpSpPr>
        <p:grpSp>
          <p:nvGrpSpPr>
            <p:cNvPr id="123" name="组 9"/>
            <p:cNvGrpSpPr/>
            <p:nvPr/>
          </p:nvGrpSpPr>
          <p:grpSpPr>
            <a:xfrm>
              <a:off x="4765788" y="1526751"/>
              <a:ext cx="2674636" cy="4920540"/>
              <a:chOff x="4758537" y="1531128"/>
              <a:chExt cx="2674636" cy="4920540"/>
            </a:xfrm>
          </p:grpSpPr>
          <p:sp>
            <p:nvSpPr>
              <p:cNvPr id="138" name="圆角矩形 44"/>
              <p:cNvSpPr/>
              <p:nvPr>
                <p:custDataLst>
                  <p:tags r:id="rId13"/>
                </p:custDataLst>
              </p:nvPr>
            </p:nvSpPr>
            <p:spPr>
              <a:xfrm>
                <a:off x="4758537" y="1693686"/>
                <a:ext cx="2674636" cy="4757982"/>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39" name="矩形 138"/>
              <p:cNvSpPr/>
              <p:nvPr>
                <p:custDataLst>
                  <p:tags r:id="rId14"/>
                </p:custDataLst>
              </p:nvPr>
            </p:nvSpPr>
            <p:spPr>
              <a:xfrm>
                <a:off x="4999203" y="2904612"/>
                <a:ext cx="2193303" cy="2518371"/>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40000"/>
                  </a:lnSpc>
                </a:pP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朝廷</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親恩</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5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若立</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親恩</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2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宗子</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親恩</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2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子弟</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親恩</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2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父兄</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親恩</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2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p:txBody>
          </p:sp>
          <p:sp>
            <p:nvSpPr>
              <p:cNvPr id="140" name="任意形状 63"/>
              <p:cNvSpPr/>
              <p:nvPr>
                <p:custDataLst>
                  <p:tags r:id="rId15"/>
                </p:custDataLst>
              </p:nvPr>
            </p:nvSpPr>
            <p:spPr>
              <a:xfrm>
                <a:off x="5727870" y="1531128"/>
                <a:ext cx="736258" cy="616687"/>
              </a:xfrm>
              <a:custGeom>
                <a:avLst/>
                <a:gdLst>
                  <a:gd name="connsiteX0" fmla="*/ 212362 w 2487600"/>
                  <a:gd name="connsiteY0" fmla="*/ 0 h 2083606"/>
                  <a:gd name="connsiteX1" fmla="*/ 2275238 w 2487600"/>
                  <a:gd name="connsiteY1" fmla="*/ 0 h 2083606"/>
                  <a:gd name="connsiteX2" fmla="*/ 2487600 w 2487600"/>
                  <a:gd name="connsiteY2" fmla="*/ 212362 h 2083606"/>
                  <a:gd name="connsiteX3" fmla="*/ 2487600 w 2487600"/>
                  <a:gd name="connsiteY3" fmla="*/ 644577 h 2083606"/>
                  <a:gd name="connsiteX4" fmla="*/ 2480297 w 2487600"/>
                  <a:gd name="connsiteY4" fmla="*/ 644577 h 2083606"/>
                  <a:gd name="connsiteX5" fmla="*/ 2480297 w 2487600"/>
                  <a:gd name="connsiteY5" fmla="*/ 1282482 h 2083606"/>
                  <a:gd name="connsiteX6" fmla="*/ 2482286 w 2487600"/>
                  <a:gd name="connsiteY6" fmla="*/ 1288396 h 2083606"/>
                  <a:gd name="connsiteX7" fmla="*/ 2406304 w 2487600"/>
                  <a:gd name="connsiteY7" fmla="*/ 1441046 h 2083606"/>
                  <a:gd name="connsiteX8" fmla="*/ 1329197 w 2487600"/>
                  <a:gd name="connsiteY8" fmla="*/ 2062915 h 2083606"/>
                  <a:gd name="connsiteX9" fmla="*/ 1271140 w 2487600"/>
                  <a:gd name="connsiteY9" fmla="*/ 2082438 h 2083606"/>
                  <a:gd name="connsiteX10" fmla="*/ 1226614 w 2487600"/>
                  <a:gd name="connsiteY10" fmla="*/ 2081469 h 2083606"/>
                  <a:gd name="connsiteX11" fmla="*/ 1226539 w 2487600"/>
                  <a:gd name="connsiteY11" fmla="*/ 2081445 h 2083606"/>
                  <a:gd name="connsiteX12" fmla="*/ 1212314 w 2487600"/>
                  <a:gd name="connsiteY12" fmla="*/ 2082437 h 2083606"/>
                  <a:gd name="connsiteX13" fmla="*/ 1154257 w 2487600"/>
                  <a:gd name="connsiteY13" fmla="*/ 2062914 h 2083606"/>
                  <a:gd name="connsiteX14" fmla="*/ 77151 w 2487600"/>
                  <a:gd name="connsiteY14" fmla="*/ 1441046 h 2083606"/>
                  <a:gd name="connsiteX15" fmla="*/ 1169 w 2487600"/>
                  <a:gd name="connsiteY15" fmla="*/ 1288395 h 2083606"/>
                  <a:gd name="connsiteX16" fmla="*/ 3159 w 2487600"/>
                  <a:gd name="connsiteY16" fmla="*/ 1282476 h 2083606"/>
                  <a:gd name="connsiteX17" fmla="*/ 3159 w 2487600"/>
                  <a:gd name="connsiteY17" fmla="*/ 644577 h 2083606"/>
                  <a:gd name="connsiteX18" fmla="*/ 0 w 2487600"/>
                  <a:gd name="connsiteY18" fmla="*/ 644577 h 2083606"/>
                  <a:gd name="connsiteX19" fmla="*/ 0 w 2487600"/>
                  <a:gd name="connsiteY19" fmla="*/ 212362 h 2083606"/>
                  <a:gd name="connsiteX20" fmla="*/ 212362 w 2487600"/>
                  <a:gd name="connsiteY20" fmla="*/ 0 h 20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7600" h="2083606">
                    <a:moveTo>
                      <a:pt x="212362" y="0"/>
                    </a:moveTo>
                    <a:lnTo>
                      <a:pt x="2275238" y="0"/>
                    </a:lnTo>
                    <a:cubicBezTo>
                      <a:pt x="2392522" y="0"/>
                      <a:pt x="2487600" y="95078"/>
                      <a:pt x="2487600" y="212362"/>
                    </a:cubicBezTo>
                    <a:lnTo>
                      <a:pt x="2487600" y="644577"/>
                    </a:lnTo>
                    <a:lnTo>
                      <a:pt x="2480297" y="644577"/>
                    </a:lnTo>
                    <a:lnTo>
                      <a:pt x="2480297" y="1282482"/>
                    </a:lnTo>
                    <a:lnTo>
                      <a:pt x="2482286" y="1288396"/>
                    </a:lnTo>
                    <a:cubicBezTo>
                      <a:pt x="2489688" y="1348049"/>
                      <a:pt x="2461636" y="1409099"/>
                      <a:pt x="2406304" y="1441046"/>
                    </a:cubicBezTo>
                    <a:lnTo>
                      <a:pt x="1329197" y="2062915"/>
                    </a:lnTo>
                    <a:cubicBezTo>
                      <a:pt x="1310752" y="2073563"/>
                      <a:pt x="1291024" y="2079970"/>
                      <a:pt x="1271140" y="2082438"/>
                    </a:cubicBezTo>
                    <a:cubicBezTo>
                      <a:pt x="1256226" y="2084288"/>
                      <a:pt x="1241226" y="2083923"/>
                      <a:pt x="1226614" y="2081469"/>
                    </a:cubicBezTo>
                    <a:lnTo>
                      <a:pt x="1226539" y="2081445"/>
                    </a:lnTo>
                    <a:lnTo>
                      <a:pt x="1212314" y="2082437"/>
                    </a:lnTo>
                    <a:cubicBezTo>
                      <a:pt x="1192430" y="2079969"/>
                      <a:pt x="1172702" y="2073562"/>
                      <a:pt x="1154257" y="2062914"/>
                    </a:cubicBezTo>
                    <a:lnTo>
                      <a:pt x="77151" y="1441046"/>
                    </a:lnTo>
                    <a:cubicBezTo>
                      <a:pt x="21817" y="1409099"/>
                      <a:pt x="-6233" y="1348048"/>
                      <a:pt x="1169" y="1288395"/>
                    </a:cubicBezTo>
                    <a:lnTo>
                      <a:pt x="3159" y="1282476"/>
                    </a:lnTo>
                    <a:lnTo>
                      <a:pt x="3159" y="644577"/>
                    </a:lnTo>
                    <a:lnTo>
                      <a:pt x="0" y="644577"/>
                    </a:lnTo>
                    <a:lnTo>
                      <a:pt x="0" y="212362"/>
                    </a:lnTo>
                    <a:cubicBezTo>
                      <a:pt x="0" y="95078"/>
                      <a:pt x="95078" y="0"/>
                      <a:pt x="212362" y="0"/>
                    </a:cubicBezTo>
                    <a:close/>
                  </a:path>
                </a:pathLst>
              </a:cu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spc="300" dirty="0">
                    <a:gradFill>
                      <a:gsLst>
                        <a:gs pos="49000">
                          <a:srgbClr val="A23838"/>
                        </a:gs>
                        <a:gs pos="100000">
                          <a:schemeClr val="bg1"/>
                        </a:gs>
                      </a:gsLst>
                      <a:lin ang="5400000" scaled="1"/>
                    </a:gradFill>
                    <a:latin typeface="Impact" panose="020B0806030902050204" pitchFamily="34" charset="0"/>
                    <a:sym typeface="+mn-ea"/>
                  </a:rPr>
                  <a:t>2</a:t>
                </a:r>
                <a:endParaRPr lang="en-US" altLang="zh-CN" sz="2800" spc="300" dirty="0">
                  <a:gradFill>
                    <a:gsLst>
                      <a:gs pos="49000">
                        <a:srgbClr val="A23838"/>
                      </a:gs>
                      <a:gs pos="100000">
                        <a:schemeClr val="bg1"/>
                      </a:gs>
                    </a:gsLst>
                    <a:lin ang="5400000" scaled="1"/>
                  </a:gradFill>
                  <a:latin typeface="Impact" panose="020B0806030902050204" pitchFamily="34" charset="0"/>
                  <a:ea typeface="微软雅黑" panose="020B0503020204020204" pitchFamily="34" charset="-122"/>
                  <a:sym typeface="+mn-ea"/>
                </a:endParaRPr>
              </a:p>
            </p:txBody>
          </p:sp>
          <p:sp>
            <p:nvSpPr>
              <p:cNvPr id="141" name="矩形 140"/>
              <p:cNvSpPr/>
              <p:nvPr>
                <p:custDataLst>
                  <p:tags r:id="rId16"/>
                </p:custDataLst>
              </p:nvPr>
            </p:nvSpPr>
            <p:spPr>
              <a:xfrm>
                <a:off x="5150803" y="2147746"/>
                <a:ext cx="1890392" cy="44282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tx1">
                        <a:lumMod val="75000"/>
                        <a:lumOff val="25000"/>
                      </a:schemeClr>
                    </a:solidFill>
                    <a:latin typeface="Arial" panose="020B0604020202090204" pitchFamily="34" charset="0"/>
                    <a:ea typeface="微软雅黑" panose="020B0503020204020204" pitchFamily="34" charset="-122"/>
                    <a:cs typeface="思源黑体 CN Medium" panose="020B0600000000000000" charset="-122"/>
                    <a:sym typeface="Arial" panose="020B0604020202090204" pitchFamily="34" charset="0"/>
                  </a:rPr>
                  <a:t>亲恩</a:t>
                </a:r>
              </a:p>
            </p:txBody>
          </p:sp>
          <p:sp>
            <p:nvSpPr>
              <p:cNvPr id="142" name="圆角矩形 65"/>
              <p:cNvSpPr/>
              <p:nvPr>
                <p:custDataLst>
                  <p:tags r:id="rId17"/>
                </p:custDataLst>
              </p:nvPr>
            </p:nvSpPr>
            <p:spPr>
              <a:xfrm rot="16200000">
                <a:off x="6101909" y="2388958"/>
                <a:ext cx="72000" cy="653531"/>
              </a:xfrm>
              <a:prstGeom prst="roundRect">
                <a:avLst>
                  <a:gd name="adj" fmla="val 50000"/>
                </a:avLst>
              </a:prstGeom>
              <a:solidFill>
                <a:schemeClr val="bg2">
                  <a:lumMod val="90000"/>
                </a:scheme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24" name="组 87"/>
            <p:cNvGrpSpPr/>
            <p:nvPr/>
          </p:nvGrpSpPr>
          <p:grpSpPr>
            <a:xfrm>
              <a:off x="1705848" y="1526751"/>
              <a:ext cx="2674636" cy="4920540"/>
              <a:chOff x="4758537" y="1531128"/>
              <a:chExt cx="2674636" cy="4920540"/>
            </a:xfrm>
          </p:grpSpPr>
          <p:sp>
            <p:nvSpPr>
              <p:cNvPr id="132" name="圆角矩形 88"/>
              <p:cNvSpPr/>
              <p:nvPr>
                <p:custDataLst>
                  <p:tags r:id="rId8"/>
                </p:custDataLst>
              </p:nvPr>
            </p:nvSpPr>
            <p:spPr>
              <a:xfrm>
                <a:off x="4758537" y="1693686"/>
                <a:ext cx="2674636" cy="4757982"/>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33" name="矩形 132"/>
              <p:cNvSpPr/>
              <p:nvPr>
                <p:custDataLst>
                  <p:tags r:id="rId9"/>
                </p:custDataLst>
              </p:nvPr>
            </p:nvSpPr>
            <p:spPr>
              <a:xfrm>
                <a:off x="4999203" y="2904612"/>
                <a:ext cx="2193303" cy="2518371"/>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40000"/>
                  </a:lnSpc>
                </a:pP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力田</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孝悌</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73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孝悌</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孝悌</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68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孝悌</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賜</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56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仁</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孝悌</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42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孝悌</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爵</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41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孝悌</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教</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39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孝悌</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言</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37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不能</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孝悌</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36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孝悌</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忠信</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35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仁義</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孝悌</a:t>
                </a:r>
                <a:r>
                  <a:rPr lang="en-US" altLang="zh-CN"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31 </a:t>
                </a:r>
                <a:r>
                  <a:rPr lang="zh-CN" altLang="en-US" sz="16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p:txBody>
          </p:sp>
          <p:sp>
            <p:nvSpPr>
              <p:cNvPr id="134" name="任意形状 90"/>
              <p:cNvSpPr/>
              <p:nvPr>
                <p:custDataLst>
                  <p:tags r:id="rId10"/>
                </p:custDataLst>
              </p:nvPr>
            </p:nvSpPr>
            <p:spPr>
              <a:xfrm>
                <a:off x="5727870" y="1531128"/>
                <a:ext cx="736258" cy="616687"/>
              </a:xfrm>
              <a:custGeom>
                <a:avLst/>
                <a:gdLst>
                  <a:gd name="connsiteX0" fmla="*/ 212362 w 2487600"/>
                  <a:gd name="connsiteY0" fmla="*/ 0 h 2083606"/>
                  <a:gd name="connsiteX1" fmla="*/ 2275238 w 2487600"/>
                  <a:gd name="connsiteY1" fmla="*/ 0 h 2083606"/>
                  <a:gd name="connsiteX2" fmla="*/ 2487600 w 2487600"/>
                  <a:gd name="connsiteY2" fmla="*/ 212362 h 2083606"/>
                  <a:gd name="connsiteX3" fmla="*/ 2487600 w 2487600"/>
                  <a:gd name="connsiteY3" fmla="*/ 644577 h 2083606"/>
                  <a:gd name="connsiteX4" fmla="*/ 2480297 w 2487600"/>
                  <a:gd name="connsiteY4" fmla="*/ 644577 h 2083606"/>
                  <a:gd name="connsiteX5" fmla="*/ 2480297 w 2487600"/>
                  <a:gd name="connsiteY5" fmla="*/ 1282482 h 2083606"/>
                  <a:gd name="connsiteX6" fmla="*/ 2482286 w 2487600"/>
                  <a:gd name="connsiteY6" fmla="*/ 1288396 h 2083606"/>
                  <a:gd name="connsiteX7" fmla="*/ 2406304 w 2487600"/>
                  <a:gd name="connsiteY7" fmla="*/ 1441046 h 2083606"/>
                  <a:gd name="connsiteX8" fmla="*/ 1329197 w 2487600"/>
                  <a:gd name="connsiteY8" fmla="*/ 2062915 h 2083606"/>
                  <a:gd name="connsiteX9" fmla="*/ 1271140 w 2487600"/>
                  <a:gd name="connsiteY9" fmla="*/ 2082438 h 2083606"/>
                  <a:gd name="connsiteX10" fmla="*/ 1226614 w 2487600"/>
                  <a:gd name="connsiteY10" fmla="*/ 2081469 h 2083606"/>
                  <a:gd name="connsiteX11" fmla="*/ 1226539 w 2487600"/>
                  <a:gd name="connsiteY11" fmla="*/ 2081445 h 2083606"/>
                  <a:gd name="connsiteX12" fmla="*/ 1212314 w 2487600"/>
                  <a:gd name="connsiteY12" fmla="*/ 2082437 h 2083606"/>
                  <a:gd name="connsiteX13" fmla="*/ 1154257 w 2487600"/>
                  <a:gd name="connsiteY13" fmla="*/ 2062914 h 2083606"/>
                  <a:gd name="connsiteX14" fmla="*/ 77151 w 2487600"/>
                  <a:gd name="connsiteY14" fmla="*/ 1441046 h 2083606"/>
                  <a:gd name="connsiteX15" fmla="*/ 1169 w 2487600"/>
                  <a:gd name="connsiteY15" fmla="*/ 1288395 h 2083606"/>
                  <a:gd name="connsiteX16" fmla="*/ 3159 w 2487600"/>
                  <a:gd name="connsiteY16" fmla="*/ 1282476 h 2083606"/>
                  <a:gd name="connsiteX17" fmla="*/ 3159 w 2487600"/>
                  <a:gd name="connsiteY17" fmla="*/ 644577 h 2083606"/>
                  <a:gd name="connsiteX18" fmla="*/ 0 w 2487600"/>
                  <a:gd name="connsiteY18" fmla="*/ 644577 h 2083606"/>
                  <a:gd name="connsiteX19" fmla="*/ 0 w 2487600"/>
                  <a:gd name="connsiteY19" fmla="*/ 212362 h 2083606"/>
                  <a:gd name="connsiteX20" fmla="*/ 212362 w 2487600"/>
                  <a:gd name="connsiteY20" fmla="*/ 0 h 20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7600" h="2083606">
                    <a:moveTo>
                      <a:pt x="212362" y="0"/>
                    </a:moveTo>
                    <a:lnTo>
                      <a:pt x="2275238" y="0"/>
                    </a:lnTo>
                    <a:cubicBezTo>
                      <a:pt x="2392522" y="0"/>
                      <a:pt x="2487600" y="95078"/>
                      <a:pt x="2487600" y="212362"/>
                    </a:cubicBezTo>
                    <a:lnTo>
                      <a:pt x="2487600" y="644577"/>
                    </a:lnTo>
                    <a:lnTo>
                      <a:pt x="2480297" y="644577"/>
                    </a:lnTo>
                    <a:lnTo>
                      <a:pt x="2480297" y="1282482"/>
                    </a:lnTo>
                    <a:lnTo>
                      <a:pt x="2482286" y="1288396"/>
                    </a:lnTo>
                    <a:cubicBezTo>
                      <a:pt x="2489688" y="1348049"/>
                      <a:pt x="2461636" y="1409099"/>
                      <a:pt x="2406304" y="1441046"/>
                    </a:cubicBezTo>
                    <a:lnTo>
                      <a:pt x="1329197" y="2062915"/>
                    </a:lnTo>
                    <a:cubicBezTo>
                      <a:pt x="1310752" y="2073563"/>
                      <a:pt x="1291024" y="2079970"/>
                      <a:pt x="1271140" y="2082438"/>
                    </a:cubicBezTo>
                    <a:cubicBezTo>
                      <a:pt x="1256226" y="2084288"/>
                      <a:pt x="1241226" y="2083923"/>
                      <a:pt x="1226614" y="2081469"/>
                    </a:cubicBezTo>
                    <a:lnTo>
                      <a:pt x="1226539" y="2081445"/>
                    </a:lnTo>
                    <a:lnTo>
                      <a:pt x="1212314" y="2082437"/>
                    </a:lnTo>
                    <a:cubicBezTo>
                      <a:pt x="1192430" y="2079969"/>
                      <a:pt x="1172702" y="2073562"/>
                      <a:pt x="1154257" y="2062914"/>
                    </a:cubicBezTo>
                    <a:lnTo>
                      <a:pt x="77151" y="1441046"/>
                    </a:lnTo>
                    <a:cubicBezTo>
                      <a:pt x="21817" y="1409099"/>
                      <a:pt x="-6233" y="1348048"/>
                      <a:pt x="1169" y="1288395"/>
                    </a:cubicBezTo>
                    <a:lnTo>
                      <a:pt x="3159" y="1282476"/>
                    </a:lnTo>
                    <a:lnTo>
                      <a:pt x="3159" y="644577"/>
                    </a:lnTo>
                    <a:lnTo>
                      <a:pt x="0" y="644577"/>
                    </a:lnTo>
                    <a:lnTo>
                      <a:pt x="0" y="212362"/>
                    </a:lnTo>
                    <a:cubicBezTo>
                      <a:pt x="0" y="95078"/>
                      <a:pt x="95078" y="0"/>
                      <a:pt x="212362" y="0"/>
                    </a:cubicBezTo>
                    <a:close/>
                  </a:path>
                </a:pathLst>
              </a:cu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spc="300" dirty="0">
                    <a:gradFill>
                      <a:gsLst>
                        <a:gs pos="23000">
                          <a:srgbClr val="F1D5A4"/>
                        </a:gs>
                        <a:gs pos="100000">
                          <a:schemeClr val="bg1"/>
                        </a:gs>
                      </a:gsLst>
                      <a:lin ang="5400000" scaled="1"/>
                    </a:gradFill>
                    <a:latin typeface="Impact" panose="020B0806030902050204" pitchFamily="34" charset="0"/>
                    <a:sym typeface="+mn-ea"/>
                  </a:rPr>
                  <a:t>1</a:t>
                </a:r>
                <a:endParaRPr lang="en-US" altLang="zh-CN" sz="2400" spc="300" dirty="0">
                  <a:gradFill>
                    <a:gsLst>
                      <a:gs pos="23000">
                        <a:srgbClr val="F1D5A4"/>
                      </a:gs>
                      <a:gs pos="100000">
                        <a:schemeClr val="bg1"/>
                      </a:gs>
                    </a:gsLst>
                    <a:lin ang="5400000" scaled="1"/>
                  </a:gradFill>
                  <a:latin typeface="Impact" panose="020B0806030902050204" pitchFamily="34" charset="0"/>
                  <a:ea typeface="微软雅黑" panose="020B0503020204020204" pitchFamily="34" charset="-122"/>
                  <a:sym typeface="+mn-ea"/>
                </a:endParaRPr>
              </a:p>
            </p:txBody>
          </p:sp>
          <p:sp>
            <p:nvSpPr>
              <p:cNvPr id="135" name="矩形 134"/>
              <p:cNvSpPr/>
              <p:nvPr>
                <p:custDataLst>
                  <p:tags r:id="rId11"/>
                </p:custDataLst>
              </p:nvPr>
            </p:nvSpPr>
            <p:spPr>
              <a:xfrm>
                <a:off x="5150803" y="2201086"/>
                <a:ext cx="1890392" cy="44282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tx1">
                        <a:lumMod val="75000"/>
                        <a:lumOff val="25000"/>
                      </a:schemeClr>
                    </a:solidFill>
                    <a:latin typeface="Arial" panose="020B0604020202090204" pitchFamily="34" charset="0"/>
                    <a:ea typeface="微软雅黑" panose="020B0503020204020204" pitchFamily="34" charset="-122"/>
                    <a:cs typeface="思源黑体 CN Medium" panose="020B0600000000000000" charset="-122"/>
                    <a:sym typeface="Arial" panose="020B0604020202090204" pitchFamily="34" charset="0"/>
                  </a:rPr>
                  <a:t>孝悌</a:t>
                </a:r>
              </a:p>
            </p:txBody>
          </p:sp>
          <p:sp>
            <p:nvSpPr>
              <p:cNvPr id="136" name="圆角矩形 93"/>
              <p:cNvSpPr/>
              <p:nvPr>
                <p:custDataLst>
                  <p:tags r:id="rId12"/>
                </p:custDataLst>
              </p:nvPr>
            </p:nvSpPr>
            <p:spPr>
              <a:xfrm rot="16200000">
                <a:off x="6059999" y="2394672"/>
                <a:ext cx="72000" cy="653531"/>
              </a:xfrm>
              <a:prstGeom prst="roundRect">
                <a:avLst>
                  <a:gd name="adj" fmla="val 50000"/>
                </a:avLst>
              </a:prstGeom>
              <a:solidFill>
                <a:schemeClr val="bg2">
                  <a:lumMod val="90000"/>
                </a:scheme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25" name="组 95"/>
            <p:cNvGrpSpPr/>
            <p:nvPr/>
          </p:nvGrpSpPr>
          <p:grpSpPr>
            <a:xfrm>
              <a:off x="7825727" y="1526751"/>
              <a:ext cx="2674636" cy="4920540"/>
              <a:chOff x="4758537" y="1531128"/>
              <a:chExt cx="2674636" cy="4920540"/>
            </a:xfrm>
          </p:grpSpPr>
          <p:sp>
            <p:nvSpPr>
              <p:cNvPr id="126" name="圆角矩形 96"/>
              <p:cNvSpPr/>
              <p:nvPr>
                <p:custDataLst>
                  <p:tags r:id="rId3"/>
                </p:custDataLst>
              </p:nvPr>
            </p:nvSpPr>
            <p:spPr>
              <a:xfrm>
                <a:off x="4758537" y="1693686"/>
                <a:ext cx="2674636" cy="4757982"/>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latin typeface="Arial" panose="020B0604020202090204" pitchFamily="34" charset="0"/>
                  <a:ea typeface="微软雅黑" panose="020B0503020204020204" pitchFamily="34" charset="-122"/>
                  <a:sym typeface="Arial" panose="020B0604020202090204" pitchFamily="34" charset="0"/>
                </a:endParaRPr>
              </a:p>
            </p:txBody>
          </p:sp>
          <p:sp>
            <p:nvSpPr>
              <p:cNvPr id="127" name="矩形 126"/>
              <p:cNvSpPr/>
              <p:nvPr>
                <p:custDataLst>
                  <p:tags r:id="rId4"/>
                </p:custDataLst>
              </p:nvPr>
            </p:nvSpPr>
            <p:spPr>
              <a:xfrm>
                <a:off x="4999203" y="2903977"/>
                <a:ext cx="2193303" cy="2519006"/>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40000"/>
                  </a:lnSpc>
                </a:pP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恭順</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襲封</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8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侯吳瑾</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恭順</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3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嫡一子</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恭順</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3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封長子</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恭順</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3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a:p>
                <a:pPr algn="ctr">
                  <a:lnSpc>
                    <a:spcPct val="140000"/>
                  </a:lnSpc>
                </a:pP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恭順</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總兵</a:t>
                </a:r>
                <a:r>
                  <a:rPr lang="en-US" altLang="zh-CN"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 2 </a:t>
                </a:r>
                <a:r>
                  <a:rPr lang="zh-CN" altLang="en-US" sz="2000" dirty="0">
                    <a:solidFill>
                      <a:schemeClr val="tx1">
                        <a:lumMod val="75000"/>
                        <a:lumOff val="25000"/>
                      </a:schemeClr>
                    </a:solidFill>
                    <a:latin typeface="Arial" panose="020B0604020202090204" pitchFamily="34" charset="0"/>
                    <a:ea typeface="微软雅黑" panose="020B0503020204020204" pitchFamily="34" charset="-122"/>
                    <a:cs typeface="思源黑体 CN Light" panose="020B0300000000000000" charset="-122"/>
                    <a:sym typeface="Arial" panose="020B0604020202090204" pitchFamily="34" charset="0"/>
                  </a:rPr>
                  <a:t>次</a:t>
                </a:r>
              </a:p>
            </p:txBody>
          </p:sp>
          <p:sp>
            <p:nvSpPr>
              <p:cNvPr id="128" name="任意形状 98"/>
              <p:cNvSpPr/>
              <p:nvPr>
                <p:custDataLst>
                  <p:tags r:id="rId5"/>
                </p:custDataLst>
              </p:nvPr>
            </p:nvSpPr>
            <p:spPr>
              <a:xfrm>
                <a:off x="5727870" y="1531128"/>
                <a:ext cx="736258" cy="616687"/>
              </a:xfrm>
              <a:custGeom>
                <a:avLst/>
                <a:gdLst>
                  <a:gd name="connsiteX0" fmla="*/ 212362 w 2487600"/>
                  <a:gd name="connsiteY0" fmla="*/ 0 h 2083606"/>
                  <a:gd name="connsiteX1" fmla="*/ 2275238 w 2487600"/>
                  <a:gd name="connsiteY1" fmla="*/ 0 h 2083606"/>
                  <a:gd name="connsiteX2" fmla="*/ 2487600 w 2487600"/>
                  <a:gd name="connsiteY2" fmla="*/ 212362 h 2083606"/>
                  <a:gd name="connsiteX3" fmla="*/ 2487600 w 2487600"/>
                  <a:gd name="connsiteY3" fmla="*/ 644577 h 2083606"/>
                  <a:gd name="connsiteX4" fmla="*/ 2480297 w 2487600"/>
                  <a:gd name="connsiteY4" fmla="*/ 644577 h 2083606"/>
                  <a:gd name="connsiteX5" fmla="*/ 2480297 w 2487600"/>
                  <a:gd name="connsiteY5" fmla="*/ 1282482 h 2083606"/>
                  <a:gd name="connsiteX6" fmla="*/ 2482286 w 2487600"/>
                  <a:gd name="connsiteY6" fmla="*/ 1288396 h 2083606"/>
                  <a:gd name="connsiteX7" fmla="*/ 2406304 w 2487600"/>
                  <a:gd name="connsiteY7" fmla="*/ 1441046 h 2083606"/>
                  <a:gd name="connsiteX8" fmla="*/ 1329197 w 2487600"/>
                  <a:gd name="connsiteY8" fmla="*/ 2062915 h 2083606"/>
                  <a:gd name="connsiteX9" fmla="*/ 1271140 w 2487600"/>
                  <a:gd name="connsiteY9" fmla="*/ 2082438 h 2083606"/>
                  <a:gd name="connsiteX10" fmla="*/ 1226614 w 2487600"/>
                  <a:gd name="connsiteY10" fmla="*/ 2081469 h 2083606"/>
                  <a:gd name="connsiteX11" fmla="*/ 1226539 w 2487600"/>
                  <a:gd name="connsiteY11" fmla="*/ 2081445 h 2083606"/>
                  <a:gd name="connsiteX12" fmla="*/ 1212314 w 2487600"/>
                  <a:gd name="connsiteY12" fmla="*/ 2082437 h 2083606"/>
                  <a:gd name="connsiteX13" fmla="*/ 1154257 w 2487600"/>
                  <a:gd name="connsiteY13" fmla="*/ 2062914 h 2083606"/>
                  <a:gd name="connsiteX14" fmla="*/ 77151 w 2487600"/>
                  <a:gd name="connsiteY14" fmla="*/ 1441046 h 2083606"/>
                  <a:gd name="connsiteX15" fmla="*/ 1169 w 2487600"/>
                  <a:gd name="connsiteY15" fmla="*/ 1288395 h 2083606"/>
                  <a:gd name="connsiteX16" fmla="*/ 3159 w 2487600"/>
                  <a:gd name="connsiteY16" fmla="*/ 1282476 h 2083606"/>
                  <a:gd name="connsiteX17" fmla="*/ 3159 w 2487600"/>
                  <a:gd name="connsiteY17" fmla="*/ 644577 h 2083606"/>
                  <a:gd name="connsiteX18" fmla="*/ 0 w 2487600"/>
                  <a:gd name="connsiteY18" fmla="*/ 644577 h 2083606"/>
                  <a:gd name="connsiteX19" fmla="*/ 0 w 2487600"/>
                  <a:gd name="connsiteY19" fmla="*/ 212362 h 2083606"/>
                  <a:gd name="connsiteX20" fmla="*/ 212362 w 2487600"/>
                  <a:gd name="connsiteY20" fmla="*/ 0 h 20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7600" h="2083606">
                    <a:moveTo>
                      <a:pt x="212362" y="0"/>
                    </a:moveTo>
                    <a:lnTo>
                      <a:pt x="2275238" y="0"/>
                    </a:lnTo>
                    <a:cubicBezTo>
                      <a:pt x="2392522" y="0"/>
                      <a:pt x="2487600" y="95078"/>
                      <a:pt x="2487600" y="212362"/>
                    </a:cubicBezTo>
                    <a:lnTo>
                      <a:pt x="2487600" y="644577"/>
                    </a:lnTo>
                    <a:lnTo>
                      <a:pt x="2480297" y="644577"/>
                    </a:lnTo>
                    <a:lnTo>
                      <a:pt x="2480297" y="1282482"/>
                    </a:lnTo>
                    <a:lnTo>
                      <a:pt x="2482286" y="1288396"/>
                    </a:lnTo>
                    <a:cubicBezTo>
                      <a:pt x="2489688" y="1348049"/>
                      <a:pt x="2461636" y="1409099"/>
                      <a:pt x="2406304" y="1441046"/>
                    </a:cubicBezTo>
                    <a:lnTo>
                      <a:pt x="1329197" y="2062915"/>
                    </a:lnTo>
                    <a:cubicBezTo>
                      <a:pt x="1310752" y="2073563"/>
                      <a:pt x="1291024" y="2079970"/>
                      <a:pt x="1271140" y="2082438"/>
                    </a:cubicBezTo>
                    <a:cubicBezTo>
                      <a:pt x="1256226" y="2084288"/>
                      <a:pt x="1241226" y="2083923"/>
                      <a:pt x="1226614" y="2081469"/>
                    </a:cubicBezTo>
                    <a:lnTo>
                      <a:pt x="1226539" y="2081445"/>
                    </a:lnTo>
                    <a:lnTo>
                      <a:pt x="1212314" y="2082437"/>
                    </a:lnTo>
                    <a:cubicBezTo>
                      <a:pt x="1192430" y="2079969"/>
                      <a:pt x="1172702" y="2073562"/>
                      <a:pt x="1154257" y="2062914"/>
                    </a:cubicBezTo>
                    <a:lnTo>
                      <a:pt x="77151" y="1441046"/>
                    </a:lnTo>
                    <a:cubicBezTo>
                      <a:pt x="21817" y="1409099"/>
                      <a:pt x="-6233" y="1348048"/>
                      <a:pt x="1169" y="1288395"/>
                    </a:cubicBezTo>
                    <a:lnTo>
                      <a:pt x="3159" y="1282476"/>
                    </a:lnTo>
                    <a:lnTo>
                      <a:pt x="3159" y="644577"/>
                    </a:lnTo>
                    <a:lnTo>
                      <a:pt x="0" y="644577"/>
                    </a:lnTo>
                    <a:lnTo>
                      <a:pt x="0" y="212362"/>
                    </a:lnTo>
                    <a:cubicBezTo>
                      <a:pt x="0" y="95078"/>
                      <a:pt x="95078" y="0"/>
                      <a:pt x="212362" y="0"/>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spc="300" dirty="0">
                    <a:gradFill>
                      <a:gsLst>
                        <a:gs pos="23000">
                          <a:srgbClr val="F1D5A4"/>
                        </a:gs>
                        <a:gs pos="100000">
                          <a:schemeClr val="bg1"/>
                        </a:gs>
                      </a:gsLst>
                      <a:lin ang="5400000" scaled="1"/>
                    </a:gradFill>
                    <a:latin typeface="Impact" panose="020B0806030902050204" pitchFamily="34" charset="0"/>
                    <a:sym typeface="+mn-ea"/>
                  </a:rPr>
                  <a:t>3</a:t>
                </a:r>
                <a:endParaRPr lang="zh-CN" altLang="en-US" sz="2800" dirty="0">
                  <a:latin typeface="Arial" panose="020B0604020202090204" pitchFamily="34" charset="0"/>
                  <a:ea typeface="微软雅黑" panose="020B0503020204020204" pitchFamily="34" charset="-122"/>
                  <a:sym typeface="Arial" panose="020B0604020202090204" pitchFamily="34" charset="0"/>
                </a:endParaRPr>
              </a:p>
            </p:txBody>
          </p:sp>
          <p:sp>
            <p:nvSpPr>
              <p:cNvPr id="129" name="矩形 128"/>
              <p:cNvSpPr/>
              <p:nvPr>
                <p:custDataLst>
                  <p:tags r:id="rId6"/>
                </p:custDataLst>
              </p:nvPr>
            </p:nvSpPr>
            <p:spPr>
              <a:xfrm>
                <a:off x="5150803" y="2147746"/>
                <a:ext cx="1890392" cy="44282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tx1">
                        <a:lumMod val="75000"/>
                        <a:lumOff val="25000"/>
                      </a:schemeClr>
                    </a:solidFill>
                    <a:latin typeface="Arial" panose="020B0604020202090204" pitchFamily="34" charset="0"/>
                    <a:ea typeface="微软雅黑" panose="020B0503020204020204" pitchFamily="34" charset="-122"/>
                    <a:cs typeface="思源黑体 CN Medium" panose="020B0600000000000000" charset="-122"/>
                    <a:sym typeface="Arial" panose="020B0604020202090204" pitchFamily="34" charset="0"/>
                  </a:rPr>
                  <a:t>恭顺</a:t>
                </a:r>
              </a:p>
            </p:txBody>
          </p:sp>
          <p:sp>
            <p:nvSpPr>
              <p:cNvPr id="130" name="圆角矩形 101"/>
              <p:cNvSpPr/>
              <p:nvPr>
                <p:custDataLst>
                  <p:tags r:id="rId7"/>
                </p:custDataLst>
              </p:nvPr>
            </p:nvSpPr>
            <p:spPr>
              <a:xfrm rot="16200000">
                <a:off x="6059999" y="2374353"/>
                <a:ext cx="72000" cy="653531"/>
              </a:xfrm>
              <a:prstGeom prst="roundRect">
                <a:avLst>
                  <a:gd name="adj" fmla="val 50000"/>
                </a:avLst>
              </a:prstGeom>
              <a:solidFill>
                <a:schemeClr val="bg2">
                  <a:lumMod val="90000"/>
                </a:scheme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14</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fontScale="65000" lnSpcReduction="20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48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2</a:t>
            </a:r>
            <a:r>
              <a:rPr kumimoji="0" lang="zh-CN" altLang="en-US" sz="48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、实验结果分析</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4" name="文本框 3"/>
          <p:cNvSpPr txBox="1"/>
          <p:nvPr/>
        </p:nvSpPr>
        <p:spPr>
          <a:xfrm>
            <a:off x="607695" y="1231900"/>
            <a:ext cx="11133455" cy="5116978"/>
          </a:xfrm>
          <a:prstGeom prst="rect">
            <a:avLst/>
          </a:prstGeom>
        </p:spPr>
        <p:txBody>
          <a:bodyPr wrap="square">
            <a:spAutoFit/>
          </a:bodyPr>
          <a:lstStyle/>
          <a:p>
            <a:pPr>
              <a:spcAft>
                <a:spcPct val="60000"/>
              </a:spcAft>
            </a:pPr>
            <a:r>
              <a:rPr lang="zh-CN" altLang="en-US" sz="3200" b="1" dirty="0"/>
              <a:t>中文语料中的孝悌观念：道德化情感治理与秩序维系机制</a:t>
            </a:r>
          </a:p>
          <a:p>
            <a:pPr marL="342900" indent="-342900">
              <a:lnSpc>
                <a:spcPct val="150000"/>
              </a:lnSpc>
              <a:spcAft>
                <a:spcPts val="600"/>
              </a:spcAft>
              <a:buFont typeface="Wingdings" panose="05000000000000000000" charset="0"/>
              <a:buChar char=""/>
            </a:pPr>
            <a:r>
              <a:rPr lang="zh-CN" altLang="en-US" sz="2000" b="1" dirty="0">
                <a:latin typeface="宋体" panose="02010600030101010101" pitchFamily="2" charset="-122"/>
                <a:ea typeface="宋体" panose="02010600030101010101" pitchFamily="2" charset="-122"/>
              </a:rPr>
              <a:t>伦理情感与政治秩序</a:t>
            </a:r>
            <a:r>
              <a:rPr lang="zh-CN" altLang="en-US" sz="2000" dirty="0">
                <a:latin typeface="宋体" panose="02010600030101010101" pitchFamily="2" charset="-122"/>
                <a:ea typeface="宋体" panose="02010600030101010101" pitchFamily="2" charset="-122"/>
              </a:rPr>
              <a:t>的高度耦合。例如，“孝悌</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力田”“孝悌</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爵”“孝悌</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教”等组合表明，孝悌并非单纯私人情感表达，而是国家治理体系中政治正当性与家族秩序维护的桥梁。孝悌表现优异者通过朝廷奖赏（賜、爵），纳入正统秩序，形成德行</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名教</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奖惩一体化结构。</a:t>
            </a:r>
          </a:p>
          <a:p>
            <a:pPr marL="342900" indent="-342900">
              <a:lnSpc>
                <a:spcPct val="150000"/>
              </a:lnSpc>
              <a:spcAft>
                <a:spcPts val="600"/>
              </a:spcAft>
              <a:buFont typeface="Wingdings" panose="05000000000000000000" charset="0"/>
              <a:buChar char=""/>
            </a:pPr>
            <a:r>
              <a:rPr lang="zh-CN" altLang="en-US" sz="2000" b="1" dirty="0">
                <a:latin typeface="宋体" panose="02010600030101010101" pitchFamily="2" charset="-122"/>
                <a:ea typeface="宋体" panose="02010600030101010101" pitchFamily="2" charset="-122"/>
              </a:rPr>
              <a:t>孝悌观念与儒家道德条目</a:t>
            </a:r>
            <a:r>
              <a:rPr lang="zh-CN" altLang="en-US" sz="2000" dirty="0">
                <a:latin typeface="宋体" panose="02010600030101010101" pitchFamily="2" charset="-122"/>
                <a:ea typeface="宋体" panose="02010600030101010101" pitchFamily="2" charset="-122"/>
              </a:rPr>
              <a:t>群落的网络化联结。词汇共现显示，“孝悌”与“仁”“忠信”“仁義”等德目高频共现，证实其在儒家道德体系中的枢纽地位，构建起以孝悌为情感伦理核心、以德行为社会规范的复合型价值系统。</a:t>
            </a:r>
          </a:p>
          <a:p>
            <a:pPr marL="342900" indent="-342900">
              <a:lnSpc>
                <a:spcPct val="150000"/>
              </a:lnSpc>
              <a:spcAft>
                <a:spcPts val="600"/>
              </a:spcAft>
              <a:buFont typeface="Wingdings" panose="05000000000000000000" charset="0"/>
              <a:buChar char=""/>
            </a:pPr>
            <a:r>
              <a:rPr lang="zh-CN" altLang="en-US" sz="2000" b="1" dirty="0">
                <a:latin typeface="宋体" panose="02010600030101010101" pitchFamily="2" charset="-122"/>
                <a:ea typeface="宋体" panose="02010600030101010101" pitchFamily="2" charset="-122"/>
              </a:rPr>
              <a:t>情感</a:t>
            </a:r>
            <a:r>
              <a:rPr lang="zh-CN" altLang="en-US" sz="2000" dirty="0">
                <a:latin typeface="宋体" panose="02010600030101010101" pitchFamily="2" charset="-122"/>
                <a:ea typeface="宋体" panose="02010600030101010101" pitchFamily="2" charset="-122"/>
              </a:rPr>
              <a:t>性伦理治理逻辑。频繁共现的“親恩”“父兄”“子弟”等表明，儒家孝悌观念构建了一套以内在情感驱动、外在等级秩序维系的伦理治理方式，强调情感认同先于法制规范，家国同构但情感优先。</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3"/>
                  </p:custDataLst>
                </p:nvPr>
              </p:nvPicPr>
              <p:blipFill>
                <a:blip r:embed="rId19">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4"/>
                  </p:custDataLst>
                </p:nvPr>
              </p:nvPicPr>
              <p:blipFill>
                <a:blip r:embed="rId19">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5"/>
                  </p:custDataLst>
                </p:nvPr>
              </p:nvPicPr>
              <p:blipFill>
                <a:blip r:embed="rId19">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6"/>
                  </p:custDataLst>
                </p:nvPr>
              </p:nvPicPr>
              <p:blipFill>
                <a:blip r:embed="rId19">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9"/>
                  </p:custDataLst>
                </p:nvPr>
              </p:nvPicPr>
              <p:blipFill>
                <a:blip r:embed="rId19">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10"/>
                  </p:custDataLst>
                </p:nvPr>
              </p:nvPicPr>
              <p:blipFill>
                <a:blip r:embed="rId19">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1"/>
                  </p:custDataLst>
                </p:nvPr>
              </p:nvPicPr>
              <p:blipFill>
                <a:blip r:embed="rId19">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2"/>
                  </p:custDataLst>
                </p:nvPr>
              </p:nvPicPr>
              <p:blipFill>
                <a:blip r:embed="rId19">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5"/>
                  </p:custDataLst>
                </p:nvPr>
              </p:nvPicPr>
              <p:blipFill>
                <a:blip r:embed="rId19">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6"/>
                  </p:custDataLst>
                </p:nvPr>
              </p:nvPicPr>
              <p:blipFill>
                <a:blip r:embed="rId19">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7"/>
                  </p:custDataLst>
                </p:nvPr>
              </p:nvPicPr>
              <p:blipFill>
                <a:blip r:embed="rId19">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8"/>
                  </p:custDataLst>
                </p:nvPr>
              </p:nvPicPr>
              <p:blipFill>
                <a:blip r:embed="rId19">
                  <a:alphaModFix amt="20000"/>
                </a:blip>
                <a:stretch>
                  <a:fillRect/>
                </a:stretch>
              </p:blipFill>
              <p:spPr>
                <a:xfrm>
                  <a:off x="10049" y="200"/>
                  <a:ext cx="1749" cy="1749"/>
                </a:xfrm>
                <a:prstGeom prst="rect">
                  <a:avLst/>
                </a:prstGeom>
              </p:spPr>
            </p:pic>
          </p:grpSp>
        </p:grpSp>
        <p:pic>
          <p:nvPicPr>
            <p:cNvPr id="48" name="图片 47"/>
            <p:cNvPicPr/>
            <p:nvPr>
              <p:custDataLst>
                <p:tags r:id="rId2"/>
              </p:custDataLst>
            </p:nvPr>
          </p:nvPicPr>
          <p:blipFill>
            <a:blip r:embed="rId20"/>
            <a:srcRect t="32829" b="14952"/>
            <a:stretch>
              <a:fillRect/>
            </a:stretch>
          </p:blipFill>
          <p:spPr>
            <a:xfrm>
              <a:off x="11825" y="0"/>
              <a:ext cx="7376" cy="1589"/>
            </a:xfrm>
            <a:prstGeom prst="rect">
              <a:avLst/>
            </a:prstGeom>
            <a:noFill/>
            <a:ln w="9525">
              <a:noFill/>
            </a:ln>
          </p:spPr>
        </p:pic>
        <p:sp>
          <p:nvSpPr>
            <p:cNvPr id="123" name="矩形 122"/>
            <p:cNvSpPr/>
            <p:nvPr>
              <p:custDataLst>
                <p:tags r:id="rId3"/>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15</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6969125"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拉丁语关键词共现分析</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11" name="文本框 10"/>
          <p:cNvSpPr txBox="1"/>
          <p:nvPr>
            <p:custDataLst>
              <p:tags r:id="rId1"/>
            </p:custDataLst>
          </p:nvPr>
        </p:nvSpPr>
        <p:spPr>
          <a:xfrm>
            <a:off x="8026400" y="1412240"/>
            <a:ext cx="4023995" cy="4573905"/>
          </a:xfrm>
          <a:prstGeom prst="rect">
            <a:avLst/>
          </a:prstGeom>
          <a:noFill/>
        </p:spPr>
        <p:txBody>
          <a:bodyPr wrap="square" rtlCol="0">
            <a:noAutofit/>
          </a:bodyPr>
          <a:lstStyle/>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[frater</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，兄弟，</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362],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[filius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，儿子，</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282],</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[pater</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，父亲，</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262],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[fratris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，兄弟的（属格），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163],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[fratrem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，兄弟（宾格），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163],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[dominus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，主人</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统治者，</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156],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[patris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，父亲的（属格），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135], </a:t>
            </a:r>
          </a:p>
          <a:p>
            <a:pPr>
              <a:lnSpc>
                <a:spcPct val="150000"/>
              </a:lnSpc>
            </a:pP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[regis</a:t>
            </a:r>
            <a:r>
              <a:rPr lang="zh-CN" altLang="en-US" sz="1600" b="1" spc="100" dirty="0">
                <a:solidFill>
                  <a:schemeClr val="tx1">
                    <a:lumMod val="75000"/>
                    <a:lumOff val="25000"/>
                  </a:schemeClr>
                </a:solidFill>
                <a:latin typeface="Arial" panose="020B0604020202090204" pitchFamily="34" charset="0"/>
                <a:sym typeface="Arial" panose="020B0604020202090204" pitchFamily="34" charset="0"/>
              </a:rPr>
              <a:t>，国王的（属格），</a:t>
            </a: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128],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[soror</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，姐妹，</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120],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[domini</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，主人的（属格），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114],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[filii</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，儿子的（属格），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112],</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[fratri</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，给兄弟</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向兄弟（与格），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107]</a:t>
            </a:r>
          </a:p>
        </p:txBody>
      </p:sp>
      <p:pic>
        <p:nvPicPr>
          <p:cNvPr id="2" name="图片 1"/>
          <p:cNvPicPr>
            <a:picLocks noChangeAspect="1"/>
          </p:cNvPicPr>
          <p:nvPr/>
        </p:nvPicPr>
        <p:blipFill>
          <a:blip r:embed="rId22"/>
          <a:stretch>
            <a:fillRect/>
          </a:stretch>
        </p:blipFill>
        <p:spPr>
          <a:xfrm>
            <a:off x="573405" y="1054735"/>
            <a:ext cx="6660515" cy="55365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3"/>
                  </p:custDataLst>
                </p:nvPr>
              </p:nvPicPr>
              <p:blipFill>
                <a:blip r:embed="rId19">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4"/>
                  </p:custDataLst>
                </p:nvPr>
              </p:nvPicPr>
              <p:blipFill>
                <a:blip r:embed="rId19">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5"/>
                  </p:custDataLst>
                </p:nvPr>
              </p:nvPicPr>
              <p:blipFill>
                <a:blip r:embed="rId19">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6"/>
                  </p:custDataLst>
                </p:nvPr>
              </p:nvPicPr>
              <p:blipFill>
                <a:blip r:embed="rId19">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9"/>
                  </p:custDataLst>
                </p:nvPr>
              </p:nvPicPr>
              <p:blipFill>
                <a:blip r:embed="rId19">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10"/>
                  </p:custDataLst>
                </p:nvPr>
              </p:nvPicPr>
              <p:blipFill>
                <a:blip r:embed="rId19">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1"/>
                  </p:custDataLst>
                </p:nvPr>
              </p:nvPicPr>
              <p:blipFill>
                <a:blip r:embed="rId19">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2"/>
                  </p:custDataLst>
                </p:nvPr>
              </p:nvPicPr>
              <p:blipFill>
                <a:blip r:embed="rId19">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5"/>
                  </p:custDataLst>
                </p:nvPr>
              </p:nvPicPr>
              <p:blipFill>
                <a:blip r:embed="rId19">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6"/>
                  </p:custDataLst>
                </p:nvPr>
              </p:nvPicPr>
              <p:blipFill>
                <a:blip r:embed="rId19">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7"/>
                  </p:custDataLst>
                </p:nvPr>
              </p:nvPicPr>
              <p:blipFill>
                <a:blip r:embed="rId19">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8"/>
                  </p:custDataLst>
                </p:nvPr>
              </p:nvPicPr>
              <p:blipFill>
                <a:blip r:embed="rId19">
                  <a:alphaModFix amt="20000"/>
                </a:blip>
                <a:stretch>
                  <a:fillRect/>
                </a:stretch>
              </p:blipFill>
              <p:spPr>
                <a:xfrm>
                  <a:off x="10049" y="200"/>
                  <a:ext cx="1749" cy="1749"/>
                </a:xfrm>
                <a:prstGeom prst="rect">
                  <a:avLst/>
                </a:prstGeom>
              </p:spPr>
            </p:pic>
          </p:grpSp>
        </p:grpSp>
        <p:pic>
          <p:nvPicPr>
            <p:cNvPr id="48" name="图片 47"/>
            <p:cNvPicPr/>
            <p:nvPr>
              <p:custDataLst>
                <p:tags r:id="rId2"/>
              </p:custDataLst>
            </p:nvPr>
          </p:nvPicPr>
          <p:blipFill>
            <a:blip r:embed="rId20"/>
            <a:srcRect t="32829" b="14952"/>
            <a:stretch>
              <a:fillRect/>
            </a:stretch>
          </p:blipFill>
          <p:spPr>
            <a:xfrm>
              <a:off x="11825" y="0"/>
              <a:ext cx="7376" cy="1589"/>
            </a:xfrm>
            <a:prstGeom prst="rect">
              <a:avLst/>
            </a:prstGeom>
            <a:noFill/>
            <a:ln w="9525">
              <a:noFill/>
            </a:ln>
          </p:spPr>
        </p:pic>
        <p:sp>
          <p:nvSpPr>
            <p:cNvPr id="123" name="矩形 122"/>
            <p:cNvSpPr/>
            <p:nvPr>
              <p:custDataLst>
                <p:tags r:id="rId3"/>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16</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6969125"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拉丁语关键词共现分析</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11" name="文本框 10"/>
          <p:cNvSpPr txBox="1"/>
          <p:nvPr>
            <p:custDataLst>
              <p:tags r:id="rId1"/>
            </p:custDataLst>
          </p:nvPr>
        </p:nvSpPr>
        <p:spPr>
          <a:xfrm>
            <a:off x="8462010" y="1280160"/>
            <a:ext cx="3588385" cy="4959985"/>
          </a:xfrm>
          <a:prstGeom prst="rect">
            <a:avLst/>
          </a:prstGeom>
          <a:noFill/>
        </p:spPr>
        <p:txBody>
          <a:bodyPr wrap="square" rtlCol="0">
            <a:noAutofit/>
          </a:bodyPr>
          <a:lstStyle/>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a:t>
            </a: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[fides</a:t>
            </a:r>
            <a:r>
              <a:rPr lang="zh-CN" altLang="en-US" sz="1600" b="1" spc="100" dirty="0">
                <a:solidFill>
                  <a:schemeClr val="tx1">
                    <a:lumMod val="75000"/>
                    <a:lumOff val="25000"/>
                  </a:schemeClr>
                </a:solidFill>
                <a:latin typeface="Arial" panose="020B0604020202090204" pitchFamily="34" charset="0"/>
                <a:sym typeface="Arial" panose="020B0604020202090204" pitchFamily="34" charset="0"/>
              </a:rPr>
              <a:t>，信任</a:t>
            </a: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a:t>
            </a:r>
            <a:r>
              <a:rPr lang="zh-CN" altLang="en-US" sz="1600" b="1" spc="100" dirty="0">
                <a:solidFill>
                  <a:schemeClr val="tx1">
                    <a:lumMod val="75000"/>
                    <a:lumOff val="25000"/>
                  </a:schemeClr>
                </a:solidFill>
                <a:latin typeface="Arial" panose="020B0604020202090204" pitchFamily="34" charset="0"/>
                <a:sym typeface="Arial" panose="020B0604020202090204" pitchFamily="34" charset="0"/>
              </a:rPr>
              <a:t>诚信，</a:t>
            </a: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35],</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[nostra</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，我们的，</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32],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[patrem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，父亲（宾格），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28],</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[iustitia</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，正义，</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28],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[patris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，父亲的（属格），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25],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[habet</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，他</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她有，</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25],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[sapientia</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，智慧，</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23],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[natura</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，自然，本性，</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23],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[hominum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，人（属格复数），</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22],</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[pater</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，父亲，</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22],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a:t>
            </a: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[virtus</a:t>
            </a:r>
            <a:r>
              <a:rPr lang="zh-CN" altLang="en-US" sz="1600" b="1" spc="100" dirty="0">
                <a:solidFill>
                  <a:schemeClr val="tx1">
                    <a:lumMod val="75000"/>
                    <a:lumOff val="25000"/>
                  </a:schemeClr>
                </a:solidFill>
                <a:latin typeface="Arial" panose="020B0604020202090204" pitchFamily="34" charset="0"/>
                <a:sym typeface="Arial" panose="020B0604020202090204" pitchFamily="34" charset="0"/>
              </a:rPr>
              <a:t>，美德，</a:t>
            </a: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18], </a:t>
            </a:r>
          </a:p>
          <a:p>
            <a:pPr>
              <a:lnSpc>
                <a:spcPct val="150000"/>
              </a:lnSpc>
            </a:pP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[naturae</a:t>
            </a:r>
            <a:r>
              <a:rPr lang="zh-CN" altLang="en-US" sz="1600" b="1" spc="100" dirty="0">
                <a:solidFill>
                  <a:schemeClr val="tx1">
                    <a:lumMod val="75000"/>
                    <a:lumOff val="25000"/>
                  </a:schemeClr>
                </a:solidFill>
                <a:latin typeface="Arial" panose="020B0604020202090204" pitchFamily="34" charset="0"/>
                <a:sym typeface="Arial" panose="020B0604020202090204" pitchFamily="34" charset="0"/>
              </a:rPr>
              <a:t>，自然（属格），</a:t>
            </a: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18],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[magna</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，伟大的，</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18]</a:t>
            </a:r>
          </a:p>
        </p:txBody>
      </p:sp>
      <p:pic>
        <p:nvPicPr>
          <p:cNvPr id="8" name="图片 7"/>
          <p:cNvPicPr/>
          <p:nvPr/>
        </p:nvPicPr>
        <p:blipFill>
          <a:blip r:embed="rId22"/>
          <a:stretch>
            <a:fillRect/>
          </a:stretch>
        </p:blipFill>
        <p:spPr>
          <a:xfrm>
            <a:off x="264795" y="1026160"/>
            <a:ext cx="7202805" cy="5485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3"/>
                  </p:custDataLst>
                </p:nvPr>
              </p:nvPicPr>
              <p:blipFill>
                <a:blip r:embed="rId19">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4"/>
                  </p:custDataLst>
                </p:nvPr>
              </p:nvPicPr>
              <p:blipFill>
                <a:blip r:embed="rId19">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5"/>
                  </p:custDataLst>
                </p:nvPr>
              </p:nvPicPr>
              <p:blipFill>
                <a:blip r:embed="rId19">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6"/>
                  </p:custDataLst>
                </p:nvPr>
              </p:nvPicPr>
              <p:blipFill>
                <a:blip r:embed="rId19">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9"/>
                  </p:custDataLst>
                </p:nvPr>
              </p:nvPicPr>
              <p:blipFill>
                <a:blip r:embed="rId19">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10"/>
                  </p:custDataLst>
                </p:nvPr>
              </p:nvPicPr>
              <p:blipFill>
                <a:blip r:embed="rId19">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1"/>
                  </p:custDataLst>
                </p:nvPr>
              </p:nvPicPr>
              <p:blipFill>
                <a:blip r:embed="rId19">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2"/>
                  </p:custDataLst>
                </p:nvPr>
              </p:nvPicPr>
              <p:blipFill>
                <a:blip r:embed="rId19">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5"/>
                  </p:custDataLst>
                </p:nvPr>
              </p:nvPicPr>
              <p:blipFill>
                <a:blip r:embed="rId19">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6"/>
                  </p:custDataLst>
                </p:nvPr>
              </p:nvPicPr>
              <p:blipFill>
                <a:blip r:embed="rId19">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7"/>
                  </p:custDataLst>
                </p:nvPr>
              </p:nvPicPr>
              <p:blipFill>
                <a:blip r:embed="rId19">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8"/>
                  </p:custDataLst>
                </p:nvPr>
              </p:nvPicPr>
              <p:blipFill>
                <a:blip r:embed="rId19">
                  <a:alphaModFix amt="20000"/>
                </a:blip>
                <a:stretch>
                  <a:fillRect/>
                </a:stretch>
              </p:blipFill>
              <p:spPr>
                <a:xfrm>
                  <a:off x="10049" y="200"/>
                  <a:ext cx="1749" cy="1749"/>
                </a:xfrm>
                <a:prstGeom prst="rect">
                  <a:avLst/>
                </a:prstGeom>
              </p:spPr>
            </p:pic>
          </p:grpSp>
        </p:grpSp>
        <p:pic>
          <p:nvPicPr>
            <p:cNvPr id="48" name="图片 47"/>
            <p:cNvPicPr/>
            <p:nvPr>
              <p:custDataLst>
                <p:tags r:id="rId2"/>
              </p:custDataLst>
            </p:nvPr>
          </p:nvPicPr>
          <p:blipFill>
            <a:blip r:embed="rId20"/>
            <a:srcRect t="32829" b="14952"/>
            <a:stretch>
              <a:fillRect/>
            </a:stretch>
          </p:blipFill>
          <p:spPr>
            <a:xfrm>
              <a:off x="11825" y="0"/>
              <a:ext cx="7376" cy="1589"/>
            </a:xfrm>
            <a:prstGeom prst="rect">
              <a:avLst/>
            </a:prstGeom>
            <a:noFill/>
            <a:ln w="9525">
              <a:noFill/>
            </a:ln>
          </p:spPr>
        </p:pic>
        <p:sp>
          <p:nvSpPr>
            <p:cNvPr id="123" name="矩形 122"/>
            <p:cNvSpPr/>
            <p:nvPr>
              <p:custDataLst>
                <p:tags r:id="rId3"/>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17</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6969125"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拉丁语关键词共现分析</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11" name="文本框 10"/>
          <p:cNvSpPr txBox="1"/>
          <p:nvPr>
            <p:custDataLst>
              <p:tags r:id="rId1"/>
            </p:custDataLst>
          </p:nvPr>
        </p:nvSpPr>
        <p:spPr>
          <a:xfrm>
            <a:off x="7801610" y="1254760"/>
            <a:ext cx="4248785" cy="5047615"/>
          </a:xfrm>
          <a:prstGeom prst="rect">
            <a:avLst/>
          </a:prstGeom>
          <a:noFill/>
        </p:spPr>
        <p:txBody>
          <a:bodyPr wrap="square" rtlCol="0">
            <a:noAutofit/>
          </a:bodyPr>
          <a:lstStyle/>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[parentes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，父母，</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42],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[suorum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，他们自己的（属格复数），</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42], </a:t>
            </a:r>
          </a:p>
          <a:p>
            <a:pPr>
              <a:lnSpc>
                <a:spcPct val="150000"/>
              </a:lnSpc>
            </a:pP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[potestate</a:t>
            </a:r>
            <a:r>
              <a:rPr lang="zh-CN" altLang="en-US" sz="1600" b="1" spc="100" dirty="0">
                <a:solidFill>
                  <a:schemeClr val="tx1">
                    <a:lumMod val="75000"/>
                    <a:lumOff val="25000"/>
                  </a:schemeClr>
                </a:solidFill>
                <a:latin typeface="Arial" panose="020B0604020202090204" pitchFamily="34" charset="0"/>
                <a:sym typeface="Arial" panose="020B0604020202090204" pitchFamily="34" charset="0"/>
              </a:rPr>
              <a:t>，权力，</a:t>
            </a: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27],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[liberos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，子女（宾格复数），</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26],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[patris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，父亲的（属格），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23],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[parentum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，父母的（属格复数），</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22],  [omnium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，所有的（属格复数），</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20],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[parentibus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，父母（与格复数），</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20],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[vobis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，你们（与格复数），</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19],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[nostrorum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，我们的（属格复数），</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19],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[hominum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，人（属格复数），</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18],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possunt</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，他们能够，</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18],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[tempore</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，时间（与格或工具格），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18]</a:t>
            </a:r>
          </a:p>
        </p:txBody>
      </p:sp>
      <p:pic>
        <p:nvPicPr>
          <p:cNvPr id="2" name="图片 1"/>
          <p:cNvPicPr/>
          <p:nvPr/>
        </p:nvPicPr>
        <p:blipFill>
          <a:blip r:embed="rId22"/>
          <a:stretch>
            <a:fillRect/>
          </a:stretch>
        </p:blipFill>
        <p:spPr>
          <a:xfrm>
            <a:off x="291465" y="1009015"/>
            <a:ext cx="6551930" cy="5502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3"/>
                  </p:custDataLst>
                </p:nvPr>
              </p:nvPicPr>
              <p:blipFill>
                <a:blip r:embed="rId19">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4"/>
                  </p:custDataLst>
                </p:nvPr>
              </p:nvPicPr>
              <p:blipFill>
                <a:blip r:embed="rId19">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5"/>
                  </p:custDataLst>
                </p:nvPr>
              </p:nvPicPr>
              <p:blipFill>
                <a:blip r:embed="rId19">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6"/>
                  </p:custDataLst>
                </p:nvPr>
              </p:nvPicPr>
              <p:blipFill>
                <a:blip r:embed="rId19">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9"/>
                  </p:custDataLst>
                </p:nvPr>
              </p:nvPicPr>
              <p:blipFill>
                <a:blip r:embed="rId19">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10"/>
                  </p:custDataLst>
                </p:nvPr>
              </p:nvPicPr>
              <p:blipFill>
                <a:blip r:embed="rId19">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1"/>
                  </p:custDataLst>
                </p:nvPr>
              </p:nvPicPr>
              <p:blipFill>
                <a:blip r:embed="rId19">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2"/>
                  </p:custDataLst>
                </p:nvPr>
              </p:nvPicPr>
              <p:blipFill>
                <a:blip r:embed="rId19">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5"/>
                  </p:custDataLst>
                </p:nvPr>
              </p:nvPicPr>
              <p:blipFill>
                <a:blip r:embed="rId19">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6"/>
                  </p:custDataLst>
                </p:nvPr>
              </p:nvPicPr>
              <p:blipFill>
                <a:blip r:embed="rId19">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7"/>
                  </p:custDataLst>
                </p:nvPr>
              </p:nvPicPr>
              <p:blipFill>
                <a:blip r:embed="rId19">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8"/>
                  </p:custDataLst>
                </p:nvPr>
              </p:nvPicPr>
              <p:blipFill>
                <a:blip r:embed="rId19">
                  <a:alphaModFix amt="20000"/>
                </a:blip>
                <a:stretch>
                  <a:fillRect/>
                </a:stretch>
              </p:blipFill>
              <p:spPr>
                <a:xfrm>
                  <a:off x="10049" y="200"/>
                  <a:ext cx="1749" cy="1749"/>
                </a:xfrm>
                <a:prstGeom prst="rect">
                  <a:avLst/>
                </a:prstGeom>
              </p:spPr>
            </p:pic>
          </p:grpSp>
        </p:grpSp>
        <p:pic>
          <p:nvPicPr>
            <p:cNvPr id="48" name="图片 47"/>
            <p:cNvPicPr/>
            <p:nvPr>
              <p:custDataLst>
                <p:tags r:id="rId2"/>
              </p:custDataLst>
            </p:nvPr>
          </p:nvPicPr>
          <p:blipFill>
            <a:blip r:embed="rId20"/>
            <a:srcRect t="32829" b="14952"/>
            <a:stretch>
              <a:fillRect/>
            </a:stretch>
          </p:blipFill>
          <p:spPr>
            <a:xfrm>
              <a:off x="11825" y="0"/>
              <a:ext cx="7376" cy="1589"/>
            </a:xfrm>
            <a:prstGeom prst="rect">
              <a:avLst/>
            </a:prstGeom>
            <a:noFill/>
            <a:ln w="9525">
              <a:noFill/>
            </a:ln>
          </p:spPr>
        </p:pic>
        <p:sp>
          <p:nvSpPr>
            <p:cNvPr id="123" name="矩形 122"/>
            <p:cNvSpPr/>
            <p:nvPr>
              <p:custDataLst>
                <p:tags r:id="rId3"/>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18</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6969125"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拉丁语关键词共现分析</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11" name="文本框 10"/>
          <p:cNvSpPr txBox="1"/>
          <p:nvPr>
            <p:custDataLst>
              <p:tags r:id="rId1"/>
            </p:custDataLst>
          </p:nvPr>
        </p:nvSpPr>
        <p:spPr>
          <a:xfrm>
            <a:off x="8119745" y="1201420"/>
            <a:ext cx="3963035" cy="5118100"/>
          </a:xfrm>
          <a:prstGeom prst="rect">
            <a:avLst/>
          </a:prstGeom>
          <a:noFill/>
        </p:spPr>
        <p:txBody>
          <a:bodyPr wrap="square" rtlCol="0">
            <a:noAutofit/>
          </a:bodyPr>
          <a:lstStyle/>
          <a:p>
            <a:pPr>
              <a:lnSpc>
                <a:spcPct val="150000"/>
              </a:lnSpc>
            </a:pP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[ordinata</a:t>
            </a:r>
            <a:r>
              <a:rPr lang="zh-CN" altLang="en-US" sz="1600" b="1" spc="100" dirty="0">
                <a:solidFill>
                  <a:schemeClr val="tx1">
                    <a:lumMod val="75000"/>
                    <a:lumOff val="25000"/>
                  </a:schemeClr>
                </a:solidFill>
                <a:latin typeface="Arial" panose="020B0604020202090204" pitchFamily="34" charset="0"/>
                <a:sym typeface="Arial" panose="020B0604020202090204" pitchFamily="34" charset="0"/>
              </a:rPr>
              <a:t>，有序的，</a:t>
            </a:r>
            <a:r>
              <a:rPr lang="en-US" altLang="zh-CN" sz="1600" b="1" spc="100" dirty="0">
                <a:solidFill>
                  <a:schemeClr val="tx1">
                    <a:lumMod val="75000"/>
                    <a:lumOff val="25000"/>
                  </a:schemeClr>
                </a:solidFill>
                <a:latin typeface="Arial" panose="020B0604020202090204" pitchFamily="34" charset="0"/>
                <a:sym typeface="Arial" panose="020B0604020202090204" pitchFamily="34" charset="0"/>
              </a:rPr>
              <a:t>9],</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[domino</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，主人（与格），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7],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[hominis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，人（属格），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7],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[oboedientia</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，顺从，</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6],</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[originem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，起源（宾格），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6],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[filium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，儿子（宾格），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5],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[remunerationem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，报酬（宾格），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5],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[fuerit</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，他</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她将会是（虚拟式），</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5],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[mortem</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，死亡（宾格），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5], </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[inoboedientia</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，不顺从，</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5],</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[factus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，做成的，</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5],</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[corporis</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，身体（属格），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5],</a:t>
            </a:r>
          </a:p>
          <a:p>
            <a:pPr>
              <a:lnSpc>
                <a:spcPct val="150000"/>
              </a:lnSpc>
            </a:pP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 [animae</a:t>
            </a:r>
            <a:r>
              <a:rPr lang="zh-CN" altLang="en-US" sz="1600" spc="100" dirty="0">
                <a:solidFill>
                  <a:schemeClr val="tx1">
                    <a:lumMod val="75000"/>
                    <a:lumOff val="25000"/>
                  </a:schemeClr>
                </a:solidFill>
                <a:latin typeface="Arial" panose="020B0604020202090204" pitchFamily="34" charset="0"/>
                <a:sym typeface="Arial" panose="020B0604020202090204" pitchFamily="34" charset="0"/>
              </a:rPr>
              <a:t>，灵魂（属格），</a:t>
            </a:r>
            <a:r>
              <a:rPr lang="en-US" altLang="zh-CN" sz="1600" spc="100" dirty="0">
                <a:solidFill>
                  <a:schemeClr val="tx1">
                    <a:lumMod val="75000"/>
                    <a:lumOff val="25000"/>
                  </a:schemeClr>
                </a:solidFill>
                <a:latin typeface="Arial" panose="020B0604020202090204" pitchFamily="34" charset="0"/>
                <a:sym typeface="Arial" panose="020B0604020202090204" pitchFamily="34" charset="0"/>
              </a:rPr>
              <a:t>5]</a:t>
            </a:r>
          </a:p>
        </p:txBody>
      </p:sp>
      <p:pic>
        <p:nvPicPr>
          <p:cNvPr id="8" name="图片 7"/>
          <p:cNvPicPr>
            <a:picLocks noChangeAspect="1"/>
          </p:cNvPicPr>
          <p:nvPr/>
        </p:nvPicPr>
        <p:blipFill>
          <a:blip r:embed="rId22"/>
          <a:stretch>
            <a:fillRect/>
          </a:stretch>
        </p:blipFill>
        <p:spPr>
          <a:xfrm>
            <a:off x="812800" y="1055370"/>
            <a:ext cx="6421120" cy="53740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2"/>
                  </p:custDataLst>
                </p:nvPr>
              </p:nvPicPr>
              <p:blipFill>
                <a:blip r:embed="rId18">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3"/>
                  </p:custDataLst>
                </p:nvPr>
              </p:nvPicPr>
              <p:blipFill>
                <a:blip r:embed="rId18">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4"/>
                  </p:custDataLst>
                </p:nvPr>
              </p:nvPicPr>
              <p:blipFill>
                <a:blip r:embed="rId18">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5"/>
                  </p:custDataLst>
                </p:nvPr>
              </p:nvPicPr>
              <p:blipFill>
                <a:blip r:embed="rId18">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8"/>
                  </p:custDataLst>
                </p:nvPr>
              </p:nvPicPr>
              <p:blipFill>
                <a:blip r:embed="rId18">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9"/>
                  </p:custDataLst>
                </p:nvPr>
              </p:nvPicPr>
              <p:blipFill>
                <a:blip r:embed="rId18">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0"/>
                  </p:custDataLst>
                </p:nvPr>
              </p:nvPicPr>
              <p:blipFill>
                <a:blip r:embed="rId18">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1"/>
                  </p:custDataLst>
                </p:nvPr>
              </p:nvPicPr>
              <p:blipFill>
                <a:blip r:embed="rId18">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4"/>
                  </p:custDataLst>
                </p:nvPr>
              </p:nvPicPr>
              <p:blipFill>
                <a:blip r:embed="rId18">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5"/>
                  </p:custDataLst>
                </p:nvPr>
              </p:nvPicPr>
              <p:blipFill>
                <a:blip r:embed="rId18">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6"/>
                  </p:custDataLst>
                </p:nvPr>
              </p:nvPicPr>
              <p:blipFill>
                <a:blip r:embed="rId18">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7"/>
                  </p:custDataLst>
                </p:nvPr>
              </p:nvPicPr>
              <p:blipFill>
                <a:blip r:embed="rId18">
                  <a:alphaModFix amt="20000"/>
                </a:blip>
                <a:stretch>
                  <a:fillRect/>
                </a:stretch>
              </p:blipFill>
              <p:spPr>
                <a:xfrm>
                  <a:off x="10049" y="200"/>
                  <a:ext cx="1749" cy="1749"/>
                </a:xfrm>
                <a:prstGeom prst="rect">
                  <a:avLst/>
                </a:prstGeom>
              </p:spPr>
            </p:pic>
          </p:grpSp>
        </p:grpSp>
        <p:pic>
          <p:nvPicPr>
            <p:cNvPr id="48" name="图片 47"/>
            <p:cNvPicPr/>
            <p:nvPr>
              <p:custDataLst>
                <p:tags r:id="rId1"/>
              </p:custDataLst>
            </p:nvPr>
          </p:nvPicPr>
          <p:blipFill>
            <a:blip r:embed="rId19"/>
            <a:srcRect t="32829" b="14952"/>
            <a:stretch>
              <a:fillRect/>
            </a:stretch>
          </p:blipFill>
          <p:spPr>
            <a:xfrm>
              <a:off x="11825" y="0"/>
              <a:ext cx="7376" cy="1589"/>
            </a:xfrm>
            <a:prstGeom prst="rect">
              <a:avLst/>
            </a:prstGeom>
            <a:noFill/>
            <a:ln w="9525">
              <a:noFill/>
            </a:ln>
          </p:spPr>
        </p:pic>
        <p:sp>
          <p:nvSpPr>
            <p:cNvPr id="123" name="矩形 122"/>
            <p:cNvSpPr/>
            <p:nvPr>
              <p:custDataLst>
                <p:tags r:id="rId2"/>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19</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6969125"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拉丁语关键词共现分析</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2" name="文本框 1"/>
          <p:cNvSpPr txBox="1"/>
          <p:nvPr/>
        </p:nvSpPr>
        <p:spPr>
          <a:xfrm>
            <a:off x="173355" y="1174750"/>
            <a:ext cx="11445240" cy="3578095"/>
          </a:xfrm>
          <a:prstGeom prst="rect">
            <a:avLst/>
          </a:prstGeom>
        </p:spPr>
        <p:txBody>
          <a:bodyPr wrap="square">
            <a:spAutoFit/>
          </a:bodyPr>
          <a:lstStyle/>
          <a:p>
            <a:pPr>
              <a:spcAft>
                <a:spcPct val="60000"/>
              </a:spcAft>
            </a:pPr>
            <a:r>
              <a:rPr lang="zh-CN" altLang="en-US" sz="3200" b="1" dirty="0"/>
              <a:t>拉丁语语料中的孝悌观念：义务伦理与家国权威体系</a:t>
            </a:r>
          </a:p>
          <a:p>
            <a:pPr marL="342900" indent="-342900">
              <a:lnSpc>
                <a:spcPct val="150000"/>
              </a:lnSpc>
              <a:buFont typeface="Wingdings" panose="05000000000000000000" charset="0"/>
              <a:buChar char=""/>
            </a:pPr>
            <a:r>
              <a:rPr lang="zh-CN" altLang="en-US" sz="2000" b="1" dirty="0">
                <a:latin typeface="宋体" panose="02010600030101010101" pitchFamily="2" charset="-122"/>
                <a:ea typeface="宋体" panose="02010600030101010101" pitchFamily="2" charset="-122"/>
              </a:rPr>
              <a:t>血缘关系与权威等级</a:t>
            </a:r>
            <a:r>
              <a:rPr lang="zh-CN" altLang="en-US" sz="2000" dirty="0">
                <a:latin typeface="宋体" panose="02010600030101010101" pitchFamily="2" charset="-122"/>
                <a:ea typeface="宋体" panose="02010600030101010101" pitchFamily="2" charset="-122"/>
              </a:rPr>
              <a:t>的关联。“pater”“frater”“dominus”等高频共现词，映射出罗马社会中家族父权权威的绝对地位，孝悌观念服从于父权—国家权威等级制，具有浓厚的制度性义务色彩。</a:t>
            </a:r>
          </a:p>
          <a:p>
            <a:pPr marL="342900" indent="-342900">
              <a:lnSpc>
                <a:spcPct val="150000"/>
              </a:lnSpc>
              <a:buFont typeface="Wingdings" panose="05000000000000000000" charset="0"/>
              <a:buChar char=""/>
            </a:pPr>
            <a:r>
              <a:rPr lang="zh-CN" altLang="en-US" sz="2000" dirty="0">
                <a:latin typeface="宋体" panose="02010600030101010101" pitchFamily="2" charset="-122"/>
                <a:ea typeface="宋体" panose="02010600030101010101" pitchFamily="2" charset="-122"/>
              </a:rPr>
              <a:t>孝悌观念与</a:t>
            </a:r>
            <a:r>
              <a:rPr lang="zh-CN" altLang="en-US" sz="2000" b="1" dirty="0">
                <a:latin typeface="宋体" panose="02010600030101010101" pitchFamily="2" charset="-122"/>
                <a:ea typeface="宋体" panose="02010600030101010101" pitchFamily="2" charset="-122"/>
              </a:rPr>
              <a:t>家国观念与宗教</a:t>
            </a:r>
            <a:r>
              <a:rPr lang="zh-CN" altLang="en-US" sz="2000" dirty="0">
                <a:latin typeface="宋体" panose="02010600030101010101" pitchFamily="2" charset="-122"/>
                <a:ea typeface="宋体" panose="02010600030101010101" pitchFamily="2" charset="-122"/>
              </a:rPr>
              <a:t>相联系。pietas不仅是对子女、父母的义务，也包含对国家、神明的忠诚义务。其共现词“fides”“iustitia”“sapientia”“virtus”等表明，罗马孝悌观念蕴含道德-政治-宗教三重义务伦理，超越私人情感，成为公民美德体系核心。</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239635" y="635"/>
            <a:ext cx="4951730" cy="3710940"/>
          </a:xfrm>
          <a:prstGeom prst="rect">
            <a:avLst/>
          </a:prstGeom>
          <a:solidFill>
            <a:srgbClr val="083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谢昊9"/>
          <p:cNvPicPr>
            <a:picLocks noChangeAspect="1"/>
          </p:cNvPicPr>
          <p:nvPr/>
        </p:nvPicPr>
        <p:blipFill>
          <a:blip r:embed="rId26"/>
          <a:stretch>
            <a:fillRect/>
          </a:stretch>
        </p:blipFill>
        <p:spPr>
          <a:xfrm>
            <a:off x="7239000" y="3409950"/>
            <a:ext cx="4953000" cy="3448050"/>
          </a:xfrm>
          <a:prstGeom prst="rect">
            <a:avLst/>
          </a:prstGeom>
        </p:spPr>
      </p:pic>
      <p:sp>
        <p:nvSpPr>
          <p:cNvPr id="12" name="矩形 11"/>
          <p:cNvSpPr/>
          <p:nvPr>
            <p:custDataLst>
              <p:tags r:id="rId1"/>
            </p:custDataLst>
          </p:nvPr>
        </p:nvSpPr>
        <p:spPr>
          <a:xfrm>
            <a:off x="7239000" y="0"/>
            <a:ext cx="4953000" cy="6877685"/>
          </a:xfrm>
          <a:prstGeom prst="rect">
            <a:avLst/>
          </a:prstGeom>
          <a:gradFill>
            <a:gsLst>
              <a:gs pos="69000">
                <a:srgbClr val="C28060">
                  <a:alpha val="71000"/>
                </a:srgbClr>
              </a:gs>
              <a:gs pos="10000">
                <a:srgbClr val="A23838"/>
              </a:gs>
              <a:gs pos="100000">
                <a:srgbClr val="E1C888">
                  <a:alpha val="21000"/>
                </a:srgbClr>
              </a:gs>
            </a:gsLst>
            <a:lin ang="576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 name="文本框 7"/>
          <p:cNvSpPr txBox="1"/>
          <p:nvPr/>
        </p:nvSpPr>
        <p:spPr>
          <a:xfrm>
            <a:off x="1550670" y="2750820"/>
            <a:ext cx="352615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课题思路</a:t>
            </a:r>
          </a:p>
        </p:txBody>
      </p:sp>
      <p:grpSp>
        <p:nvGrpSpPr>
          <p:cNvPr id="36" name="组合 35"/>
          <p:cNvGrpSpPr/>
          <p:nvPr/>
        </p:nvGrpSpPr>
        <p:grpSpPr>
          <a:xfrm>
            <a:off x="288043" y="175779"/>
            <a:ext cx="1512002" cy="444892"/>
            <a:chOff x="9556201" y="498129"/>
            <a:chExt cx="1993881" cy="586680"/>
          </a:xfrm>
          <a:solidFill>
            <a:srgbClr val="A23838"/>
          </a:solidFill>
        </p:grpSpPr>
        <p:grpSp>
          <p:nvGrpSpPr>
            <p:cNvPr id="37" name="组合 36"/>
            <p:cNvGrpSpPr/>
            <p:nvPr userDrawn="1"/>
          </p:nvGrpSpPr>
          <p:grpSpPr>
            <a:xfrm>
              <a:off x="10239376" y="968937"/>
              <a:ext cx="1307697" cy="96254"/>
              <a:chOff x="4616246" y="3878362"/>
              <a:chExt cx="5571416" cy="410087"/>
            </a:xfrm>
            <a:grp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8" name="组合 37"/>
            <p:cNvGrpSpPr/>
            <p:nvPr userDrawn="1"/>
          </p:nvGrpSpPr>
          <p:grpSpPr>
            <a:xfrm>
              <a:off x="10237120" y="539555"/>
              <a:ext cx="1312962" cy="375239"/>
              <a:chOff x="4606634" y="2048989"/>
              <a:chExt cx="5593843" cy="1598699"/>
            </a:xfrm>
            <a:grp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9" name="组合 38"/>
            <p:cNvGrpSpPr/>
            <p:nvPr userDrawn="1"/>
          </p:nvGrpSpPr>
          <p:grpSpPr>
            <a:xfrm>
              <a:off x="9556201" y="498129"/>
              <a:ext cx="588050" cy="586680"/>
              <a:chOff x="2105799" y="20055838"/>
              <a:chExt cx="6748090" cy="6732363"/>
            </a:xfrm>
            <a:grp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3" name="组合 2"/>
          <p:cNvGrpSpPr/>
          <p:nvPr/>
        </p:nvGrpSpPr>
        <p:grpSpPr>
          <a:xfrm>
            <a:off x="7783925" y="2751038"/>
            <a:ext cx="3521498" cy="922020"/>
            <a:chOff x="621125" y="2487402"/>
            <a:chExt cx="352149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仓耳玄三M W05" panose="02020400000000000000" charset="-122"/>
                  <a:ea typeface="仓耳玄三M W05" panose="02020400000000000000" charset="-122"/>
                  <a:cs typeface="Sigmar One" panose="00000500000000000000" charset="0"/>
                  <a:sym typeface="Arial" panose="020B0604020202090204" pitchFamily="34" charset="0"/>
                </a:rPr>
                <a:t>PART 01</a:t>
              </a:r>
            </a:p>
          </p:txBody>
        </p:sp>
        <p:sp>
          <p:nvSpPr>
            <p:cNvPr id="7" name="等腰三角形 6"/>
            <p:cNvSpPr/>
            <p:nvPr/>
          </p:nvSpPr>
          <p:spPr>
            <a:xfrm rot="16200000" flipH="1">
              <a:off x="6078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99" name="组合 98"/>
          <p:cNvGrpSpPr/>
          <p:nvPr/>
        </p:nvGrpSpPr>
        <p:grpSpPr>
          <a:xfrm>
            <a:off x="11372850" y="153670"/>
            <a:ext cx="720000" cy="720000"/>
            <a:chOff x="2105799" y="20055838"/>
            <a:chExt cx="6748090" cy="6732363"/>
          </a:xfrm>
          <a:solidFill>
            <a:srgbClr val="F1D5A4">
              <a:alpha val="53000"/>
            </a:srgbClr>
          </a:solidFill>
        </p:grpSpPr>
        <p:sp>
          <p:nvSpPr>
            <p:cNvPr id="100"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1"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2"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3"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4"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5"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6"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7"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8"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9"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0"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1"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2"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3"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4"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5"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6"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7"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8"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9"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0"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1"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2" name="Freeform 71"/>
            <p:cNvSpPr>
              <a:spLocks noEditPoints="1"/>
            </p:cNvSpPr>
            <p:nvPr>
              <p:custDataLst>
                <p:tags r:id="rId24"/>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10" name="灯片编号占位符 9"/>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20</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fontScale="975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R="0" lvl="0" indent="0" fontAlgn="auto">
              <a:lnSpc>
                <a:spcPct val="80000"/>
              </a:lnSpc>
              <a:spcAft>
                <a:spcPts val="0"/>
              </a:spcAft>
              <a:buClrTx/>
              <a:buSzTx/>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4</a:t>
            </a:r>
            <a:r>
              <a:rPr lang="zh-CN" altLang="en-US" sz="3100" dirty="0">
                <a:solidFill>
                  <a:srgbClr val="A23838"/>
                </a:solidFill>
                <a:latin typeface="Times New Roman" panose="02020503050405090304" charset="0"/>
                <a:ea typeface="方正盛世楷书简体_大" panose="02000000000000000000" charset="-122"/>
                <a:cs typeface="+mn-cs"/>
                <a:sym typeface="+mn-lt"/>
              </a:rPr>
              <a:t>、反思与讨论</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728980" y="1231900"/>
            <a:ext cx="11321415" cy="2844800"/>
          </a:xfrm>
          <a:prstGeom prst="rect">
            <a:avLst/>
          </a:prstGeom>
          <a:noFill/>
        </p:spPr>
        <p:txBody>
          <a:bodyPr wrap="square" rtlCol="0" anchor="t">
            <a:noAutofit/>
          </a:bodyPr>
          <a:lstStyle/>
          <a:p>
            <a:pPr marL="0" marR="0" lvl="0" indent="457200" algn="l" defTabSz="914400" rtl="0" eaLnBrk="1" fontAlgn="auto" latinLnBrk="0" hangingPunct="1">
              <a:lnSpc>
                <a:spcPct val="150000"/>
              </a:lnSpc>
              <a:spcBef>
                <a:spcPct val="0"/>
              </a:spcBef>
              <a:spcAft>
                <a:spcPts val="0"/>
              </a:spcAft>
              <a:buClrTx/>
              <a:buSzTx/>
              <a:buFontTx/>
              <a:buNone/>
              <a:defRPr/>
            </a:pP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尽管共现分析为我们提供了有价值的词汇关联性信息，但这种方法存在一定的局限性，尤其是在复杂语义分析和词汇多义性处理方面。</a:t>
            </a:r>
          </a:p>
          <a:p>
            <a:pPr marL="0" marR="0" lvl="0" indent="457200" algn="l" defTabSz="914400" rtl="0" eaLnBrk="1" fontAlgn="auto" latinLnBrk="0" hangingPunct="1">
              <a:lnSpc>
                <a:spcPct val="150000"/>
              </a:lnSpc>
              <a:spcBef>
                <a:spcPct val="0"/>
              </a:spcBef>
              <a:spcAft>
                <a:spcPts val="0"/>
              </a:spcAft>
              <a:buClrTx/>
              <a:buSzTx/>
              <a:buFontTx/>
              <a:buNone/>
              <a:defRPr/>
            </a:pP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1. </a:t>
            </a:r>
            <a:r>
              <a:rPr lang="zh-CN" altLang="en-US" sz="1600" b="1" spc="100" dirty="0">
                <a:solidFill>
                  <a:schemeClr val="tx1">
                    <a:lumMod val="75000"/>
                    <a:lumOff val="25000"/>
                  </a:schemeClr>
                </a:solidFill>
                <a:latin typeface="宋体" panose="02010600030101010101" pitchFamily="2" charset="-122"/>
                <a:ea typeface="宋体" panose="02010600030101010101" pitchFamily="2" charset="-122"/>
                <a:sym typeface="+mn-lt"/>
              </a:rPr>
              <a:t>语境缺失</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：共现分析仅考虑了词汇的出现频率和词与词之间的共现关系，而忽略了单词在具体语境中的多重含义。例如，中文的</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亲恩</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可以指父母对子女的恩情，也可以在不同上下文中表达其他更广泛的感情或责任。而拉丁文的</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“pietas”</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不仅仅指对父母的孝顺，还可以指对神明或祖先的敬意。在共现分析中，无法深入分析这些多义词在不同语境下的具体意义。</a:t>
            </a:r>
          </a:p>
          <a:p>
            <a:pPr marL="0" marR="0" lvl="0" indent="457200" algn="l" defTabSz="914400" rtl="0" eaLnBrk="1" fontAlgn="auto" latinLnBrk="0" hangingPunct="1">
              <a:lnSpc>
                <a:spcPct val="150000"/>
              </a:lnSpc>
              <a:spcBef>
                <a:spcPct val="0"/>
              </a:spcBef>
              <a:spcAft>
                <a:spcPts val="0"/>
              </a:spcAft>
              <a:buClrTx/>
              <a:buSzTx/>
              <a:buFontTx/>
              <a:buNone/>
              <a:defRPr/>
            </a:pP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2. </a:t>
            </a:r>
            <a:r>
              <a:rPr lang="zh-CN" altLang="en-US" sz="1600" b="1" spc="100" dirty="0">
                <a:solidFill>
                  <a:schemeClr val="tx1">
                    <a:lumMod val="75000"/>
                    <a:lumOff val="25000"/>
                  </a:schemeClr>
                </a:solidFill>
                <a:latin typeface="宋体" panose="02010600030101010101" pitchFamily="2" charset="-122"/>
                <a:ea typeface="宋体" panose="02010600030101010101" pitchFamily="2" charset="-122"/>
                <a:sym typeface="+mn-lt"/>
              </a:rPr>
              <a:t>词汇关系的单一性</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：共现分析通常只关注词汇之间的直接关系，却忽略了词汇的潜在关联和深层次的语义网络。例如，某些关键词虽然在文本中没有频繁共现，但在语义上可能有更强的联系。共现分析无法捕捉到这种隐性关联。</a:t>
            </a:r>
          </a:p>
          <a:p>
            <a:pPr marL="0" marR="0" lvl="0" indent="457200" algn="l" defTabSz="914400" rtl="0" eaLnBrk="1" fontAlgn="auto" latinLnBrk="0" hangingPunct="1">
              <a:lnSpc>
                <a:spcPct val="150000"/>
              </a:lnSpc>
              <a:spcBef>
                <a:spcPct val="0"/>
              </a:spcBef>
              <a:spcAft>
                <a:spcPts val="0"/>
              </a:spcAft>
              <a:buClrTx/>
              <a:buSzTx/>
              <a:buFontTx/>
              <a:buNone/>
              <a:defRPr/>
            </a:pP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3. </a:t>
            </a:r>
            <a:r>
              <a:rPr lang="zh-CN" altLang="en-US" sz="1600" b="1" spc="100" dirty="0">
                <a:solidFill>
                  <a:schemeClr val="tx1">
                    <a:lumMod val="75000"/>
                    <a:lumOff val="25000"/>
                  </a:schemeClr>
                </a:solidFill>
                <a:latin typeface="宋体" panose="02010600030101010101" pitchFamily="2" charset="-122"/>
                <a:ea typeface="宋体" panose="02010600030101010101" pitchFamily="2" charset="-122"/>
                <a:sym typeface="+mn-lt"/>
              </a:rPr>
              <a:t>句法结构的忽视</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：共现分析不考虑词汇的句法结构和词组的整体意义，可能导致一些词汇的共现结果被误解。特别是对于复杂的句子结构和修辞手法，简单的共现频率统计无法揭示词汇之间深层的语义关系。</a:t>
            </a:r>
          </a:p>
          <a:p>
            <a:pPr marL="0" marR="0" lvl="0" indent="457200" algn="l" defTabSz="914400" rtl="0" eaLnBrk="1" fontAlgn="auto" latinLnBrk="0" hangingPunct="1">
              <a:lnSpc>
                <a:spcPct val="150000"/>
              </a:lnSpc>
              <a:spcBef>
                <a:spcPct val="0"/>
              </a:spcBef>
              <a:spcAft>
                <a:spcPts val="0"/>
              </a:spcAft>
              <a:buClrTx/>
              <a:buSzTx/>
              <a:buFontTx/>
              <a:buNone/>
              <a:defRPr/>
            </a:pP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由于这些局限性，传统的共现分析方法在处理复杂的语言现象时可能无法提供足够准确的结果。因此，我们继续采取</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word2vec</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方法以获得更为详尽的不同文化间</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差异的相关信息。</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239635" y="635"/>
            <a:ext cx="4951730" cy="3710940"/>
          </a:xfrm>
          <a:prstGeom prst="rect">
            <a:avLst/>
          </a:prstGeom>
          <a:solidFill>
            <a:srgbClr val="083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谢昊9"/>
          <p:cNvPicPr>
            <a:picLocks noChangeAspect="1"/>
          </p:cNvPicPr>
          <p:nvPr/>
        </p:nvPicPr>
        <p:blipFill>
          <a:blip r:embed="rId26"/>
          <a:stretch>
            <a:fillRect/>
          </a:stretch>
        </p:blipFill>
        <p:spPr>
          <a:xfrm>
            <a:off x="7239000" y="3409950"/>
            <a:ext cx="4953000" cy="3448050"/>
          </a:xfrm>
          <a:prstGeom prst="rect">
            <a:avLst/>
          </a:prstGeom>
        </p:spPr>
      </p:pic>
      <p:sp>
        <p:nvSpPr>
          <p:cNvPr id="12" name="矩形 11"/>
          <p:cNvSpPr/>
          <p:nvPr>
            <p:custDataLst>
              <p:tags r:id="rId1"/>
            </p:custDataLst>
          </p:nvPr>
        </p:nvSpPr>
        <p:spPr>
          <a:xfrm>
            <a:off x="7239000" y="0"/>
            <a:ext cx="4953000" cy="6877685"/>
          </a:xfrm>
          <a:prstGeom prst="rect">
            <a:avLst/>
          </a:prstGeom>
          <a:gradFill>
            <a:gsLst>
              <a:gs pos="69000">
                <a:srgbClr val="C28060">
                  <a:alpha val="71000"/>
                </a:srgbClr>
              </a:gs>
              <a:gs pos="10000">
                <a:srgbClr val="A23838"/>
              </a:gs>
              <a:gs pos="100000">
                <a:srgbClr val="E1C888">
                  <a:alpha val="21000"/>
                </a:srgbClr>
              </a:gs>
            </a:gsLst>
            <a:lin ang="576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 name="文本框 7"/>
          <p:cNvSpPr txBox="1"/>
          <p:nvPr/>
        </p:nvSpPr>
        <p:spPr>
          <a:xfrm>
            <a:off x="488950" y="1915795"/>
            <a:ext cx="6313170" cy="23069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基于</a:t>
            </a:r>
            <a:r>
              <a:rPr kumimoji="0" lang="en-US" altLang="zh-CN"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word2vec</a:t>
            </a: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方法，在语义向量空间建模</a:t>
            </a:r>
            <a:r>
              <a:rPr kumimoji="0" lang="en-US" altLang="zh-CN"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a:t>
            </a: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孝悌</a:t>
            </a:r>
            <a:r>
              <a:rPr kumimoji="0" lang="en-US" altLang="zh-CN"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a:t>
            </a: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观念核心关键词</a:t>
            </a:r>
          </a:p>
        </p:txBody>
      </p:sp>
      <p:grpSp>
        <p:nvGrpSpPr>
          <p:cNvPr id="36" name="组合 35"/>
          <p:cNvGrpSpPr/>
          <p:nvPr/>
        </p:nvGrpSpPr>
        <p:grpSpPr>
          <a:xfrm>
            <a:off x="288043" y="175779"/>
            <a:ext cx="1512002" cy="444892"/>
            <a:chOff x="9556201" y="498129"/>
            <a:chExt cx="1993881" cy="586680"/>
          </a:xfrm>
          <a:solidFill>
            <a:srgbClr val="A23838"/>
          </a:solidFill>
        </p:grpSpPr>
        <p:grpSp>
          <p:nvGrpSpPr>
            <p:cNvPr id="37" name="组合 36"/>
            <p:cNvGrpSpPr/>
            <p:nvPr userDrawn="1"/>
          </p:nvGrpSpPr>
          <p:grpSpPr>
            <a:xfrm>
              <a:off x="10239376" y="968937"/>
              <a:ext cx="1307697" cy="96254"/>
              <a:chOff x="4616246" y="3878362"/>
              <a:chExt cx="5571416" cy="410087"/>
            </a:xfrm>
            <a:grp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8" name="组合 37"/>
            <p:cNvGrpSpPr/>
            <p:nvPr userDrawn="1"/>
          </p:nvGrpSpPr>
          <p:grpSpPr>
            <a:xfrm>
              <a:off x="10237120" y="539555"/>
              <a:ext cx="1312962" cy="375239"/>
              <a:chOff x="4606634" y="2048989"/>
              <a:chExt cx="5593843" cy="1598699"/>
            </a:xfrm>
            <a:grp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9" name="组合 38"/>
            <p:cNvGrpSpPr/>
            <p:nvPr userDrawn="1"/>
          </p:nvGrpSpPr>
          <p:grpSpPr>
            <a:xfrm>
              <a:off x="9556201" y="498129"/>
              <a:ext cx="588050" cy="586680"/>
              <a:chOff x="2105799" y="20055838"/>
              <a:chExt cx="6748090" cy="6732363"/>
            </a:xfrm>
            <a:grp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3" name="组合 2"/>
          <p:cNvGrpSpPr/>
          <p:nvPr/>
        </p:nvGrpSpPr>
        <p:grpSpPr>
          <a:xfrm>
            <a:off x="7783925" y="2751038"/>
            <a:ext cx="3521498" cy="922020"/>
            <a:chOff x="621125" y="2487402"/>
            <a:chExt cx="352149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仓耳玄三M W05" panose="02020400000000000000" charset="-122"/>
                  <a:ea typeface="仓耳玄三M W05" panose="02020400000000000000" charset="-122"/>
                  <a:cs typeface="Sigmar One" panose="00000500000000000000" charset="0"/>
                  <a:sym typeface="Arial" panose="020B0604020202090204" pitchFamily="34" charset="0"/>
                </a:rPr>
                <a:t>PART 05</a:t>
              </a:r>
            </a:p>
          </p:txBody>
        </p:sp>
        <p:sp>
          <p:nvSpPr>
            <p:cNvPr id="7" name="等腰三角形 6"/>
            <p:cNvSpPr/>
            <p:nvPr/>
          </p:nvSpPr>
          <p:spPr>
            <a:xfrm rot="16200000" flipH="1">
              <a:off x="6078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99" name="组合 98"/>
          <p:cNvGrpSpPr/>
          <p:nvPr/>
        </p:nvGrpSpPr>
        <p:grpSpPr>
          <a:xfrm>
            <a:off x="11372850" y="153670"/>
            <a:ext cx="720000" cy="720000"/>
            <a:chOff x="2105799" y="20055838"/>
            <a:chExt cx="6748090" cy="6732363"/>
          </a:xfrm>
          <a:solidFill>
            <a:srgbClr val="F1D5A4">
              <a:alpha val="53000"/>
            </a:srgbClr>
          </a:solidFill>
        </p:grpSpPr>
        <p:sp>
          <p:nvSpPr>
            <p:cNvPr id="100"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1"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2"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3"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4"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5"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6"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7"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8"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9"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0"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1"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2"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3"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4"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5"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6"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7"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8"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9"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0"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1"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2" name="Freeform 71"/>
            <p:cNvSpPr>
              <a:spLocks noEditPoints="1"/>
            </p:cNvSpPr>
            <p:nvPr>
              <p:custDataLst>
                <p:tags r:id="rId24"/>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10" name="灯片编号占位符 9"/>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22</a:t>
            </a:fld>
            <a:r>
              <a:rPr lang="zh-CN" altLang="en-US">
                <a:cs typeface="+mn-ea"/>
                <a:sym typeface="+mn-lt"/>
              </a:rPr>
              <a:t> </a:t>
            </a:r>
            <a:endParaRPr lang="zh-CN" altLang="en-US" dirty="0">
              <a:cs typeface="+mn-ea"/>
              <a:sym typeface="+mn-lt"/>
            </a:endParaRPr>
          </a:p>
        </p:txBody>
      </p:sp>
      <p:sp>
        <p:nvSpPr>
          <p:cNvPr id="43" name="矩形 42"/>
          <p:cNvSpPr/>
          <p:nvPr/>
        </p:nvSpPr>
        <p:spPr>
          <a:xfrm>
            <a:off x="0" y="4662170"/>
            <a:ext cx="12192000" cy="2195830"/>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0" y="0"/>
            <a:ext cx="12193270" cy="948055"/>
            <a:chOff x="-1593" y="0"/>
            <a:chExt cx="20804" cy="1748"/>
          </a:xfrm>
          <a:effectLst/>
        </p:grpSpPr>
        <p:grpSp>
          <p:nvGrpSpPr>
            <p:cNvPr id="7" name="组合 6"/>
            <p:cNvGrpSpPr/>
            <p:nvPr/>
          </p:nvGrpSpPr>
          <p:grpSpPr>
            <a:xfrm>
              <a:off x="5325" y="0"/>
              <a:ext cx="6943" cy="1748"/>
              <a:chOff x="4854" y="200"/>
              <a:chExt cx="6943" cy="1748"/>
            </a:xfrm>
          </p:grpSpPr>
          <p:pic>
            <p:nvPicPr>
              <p:cNvPr id="3" name="图片 2" descr="花纹13"/>
              <p:cNvPicPr>
                <a:picLocks noChangeAspect="1"/>
              </p:cNvPicPr>
              <p:nvPr/>
            </p:nvPicPr>
            <p:blipFill>
              <a:blip r:embed="rId80">
                <a:alphaModFix amt="20000"/>
              </a:blip>
              <a:stretch>
                <a:fillRect/>
              </a:stretch>
            </p:blipFill>
            <p:spPr>
              <a:xfrm>
                <a:off x="4854" y="200"/>
                <a:ext cx="1749" cy="1749"/>
              </a:xfrm>
              <a:prstGeom prst="rect">
                <a:avLst/>
              </a:prstGeom>
            </p:spPr>
          </p:pic>
          <p:pic>
            <p:nvPicPr>
              <p:cNvPr id="4" name="图片 3" descr="花纹13"/>
              <p:cNvPicPr>
                <a:picLocks noChangeAspect="1"/>
              </p:cNvPicPr>
              <p:nvPr>
                <p:custDataLst>
                  <p:tags r:id="rId75"/>
                </p:custDataLst>
              </p:nvPr>
            </p:nvPicPr>
            <p:blipFill>
              <a:blip r:embed="rId80">
                <a:alphaModFix amt="20000"/>
              </a:blip>
              <a:stretch>
                <a:fillRect/>
              </a:stretch>
            </p:blipFill>
            <p:spPr>
              <a:xfrm>
                <a:off x="6552" y="200"/>
                <a:ext cx="1749" cy="1749"/>
              </a:xfrm>
              <a:prstGeom prst="rect">
                <a:avLst/>
              </a:prstGeom>
            </p:spPr>
          </p:pic>
          <p:pic>
            <p:nvPicPr>
              <p:cNvPr id="5" name="图片 4" descr="花纹13"/>
              <p:cNvPicPr>
                <a:picLocks noChangeAspect="1"/>
              </p:cNvPicPr>
              <p:nvPr>
                <p:custDataLst>
                  <p:tags r:id="rId76"/>
                </p:custDataLst>
              </p:nvPr>
            </p:nvPicPr>
            <p:blipFill>
              <a:blip r:embed="rId80">
                <a:alphaModFix amt="20000"/>
              </a:blip>
              <a:stretch>
                <a:fillRect/>
              </a:stretch>
            </p:blipFill>
            <p:spPr>
              <a:xfrm>
                <a:off x="8301" y="200"/>
                <a:ext cx="1749" cy="1749"/>
              </a:xfrm>
              <a:prstGeom prst="rect">
                <a:avLst/>
              </a:prstGeom>
            </p:spPr>
          </p:pic>
          <p:pic>
            <p:nvPicPr>
              <p:cNvPr id="6" name="图片 5" descr="花纹13"/>
              <p:cNvPicPr>
                <a:picLocks noChangeAspect="1"/>
              </p:cNvPicPr>
              <p:nvPr>
                <p:custDataLst>
                  <p:tags r:id="rId77"/>
                </p:custDataLst>
              </p:nvPr>
            </p:nvPicPr>
            <p:blipFill>
              <a:blip r:embed="rId80">
                <a:alphaModFix amt="20000"/>
              </a:blip>
              <a:stretch>
                <a:fillRect/>
              </a:stretch>
            </p:blipFill>
            <p:spPr>
              <a:xfrm>
                <a:off x="10049" y="200"/>
                <a:ext cx="1749" cy="1749"/>
              </a:xfrm>
              <a:prstGeom prst="rect">
                <a:avLst/>
              </a:prstGeom>
            </p:spPr>
          </p:pic>
        </p:grpSp>
        <p:grpSp>
          <p:nvGrpSpPr>
            <p:cNvPr id="13" name="组合 12"/>
            <p:cNvGrpSpPr/>
            <p:nvPr/>
          </p:nvGrpSpPr>
          <p:grpSpPr>
            <a:xfrm>
              <a:off x="12269" y="0"/>
              <a:ext cx="6943" cy="1748"/>
              <a:chOff x="4854" y="200"/>
              <a:chExt cx="6943" cy="1748"/>
            </a:xfrm>
          </p:grpSpPr>
          <p:pic>
            <p:nvPicPr>
              <p:cNvPr id="16" name="图片 15" descr="花纹13"/>
              <p:cNvPicPr>
                <a:picLocks noChangeAspect="1"/>
              </p:cNvPicPr>
              <p:nvPr>
                <p:custDataLst>
                  <p:tags r:id="rId71"/>
                </p:custDataLst>
              </p:nvPr>
            </p:nvPicPr>
            <p:blipFill>
              <a:blip r:embed="rId80">
                <a:alphaModFix amt="20000"/>
              </a:blip>
              <a:stretch>
                <a:fillRect/>
              </a:stretch>
            </p:blipFill>
            <p:spPr>
              <a:xfrm>
                <a:off x="4854" y="200"/>
                <a:ext cx="1749" cy="1749"/>
              </a:xfrm>
              <a:prstGeom prst="rect">
                <a:avLst/>
              </a:prstGeom>
            </p:spPr>
          </p:pic>
          <p:pic>
            <p:nvPicPr>
              <p:cNvPr id="19" name="图片 18" descr="花纹13"/>
              <p:cNvPicPr>
                <a:picLocks noChangeAspect="1"/>
              </p:cNvPicPr>
              <p:nvPr>
                <p:custDataLst>
                  <p:tags r:id="rId72"/>
                </p:custDataLst>
              </p:nvPr>
            </p:nvPicPr>
            <p:blipFill>
              <a:blip r:embed="rId80">
                <a:alphaModFix amt="20000"/>
              </a:blip>
              <a:stretch>
                <a:fillRect/>
              </a:stretch>
            </p:blipFill>
            <p:spPr>
              <a:xfrm>
                <a:off x="6552" y="200"/>
                <a:ext cx="1749" cy="1749"/>
              </a:xfrm>
              <a:prstGeom prst="rect">
                <a:avLst/>
              </a:prstGeom>
            </p:spPr>
          </p:pic>
          <p:pic>
            <p:nvPicPr>
              <p:cNvPr id="22" name="图片 21" descr="花纹13"/>
              <p:cNvPicPr>
                <a:picLocks noChangeAspect="1"/>
              </p:cNvPicPr>
              <p:nvPr>
                <p:custDataLst>
                  <p:tags r:id="rId73"/>
                </p:custDataLst>
              </p:nvPr>
            </p:nvPicPr>
            <p:blipFill>
              <a:blip r:embed="rId80">
                <a:alphaModFix amt="20000"/>
              </a:blip>
              <a:stretch>
                <a:fillRect/>
              </a:stretch>
            </p:blipFill>
            <p:spPr>
              <a:xfrm>
                <a:off x="8301" y="200"/>
                <a:ext cx="1749" cy="1749"/>
              </a:xfrm>
              <a:prstGeom prst="rect">
                <a:avLst/>
              </a:prstGeom>
            </p:spPr>
          </p:pic>
          <p:pic>
            <p:nvPicPr>
              <p:cNvPr id="25" name="图片 24" descr="花纹13"/>
              <p:cNvPicPr>
                <a:picLocks noChangeAspect="1"/>
              </p:cNvPicPr>
              <p:nvPr>
                <p:custDataLst>
                  <p:tags r:id="rId74"/>
                </p:custDataLst>
              </p:nvPr>
            </p:nvPicPr>
            <p:blipFill>
              <a:blip r:embed="rId80">
                <a:alphaModFix amt="20000"/>
              </a:blip>
              <a:stretch>
                <a:fillRect/>
              </a:stretch>
            </p:blipFill>
            <p:spPr>
              <a:xfrm>
                <a:off x="10049" y="200"/>
                <a:ext cx="1749" cy="1749"/>
              </a:xfrm>
              <a:prstGeom prst="rect">
                <a:avLst/>
              </a:prstGeom>
            </p:spPr>
          </p:pic>
        </p:grpSp>
        <p:grpSp>
          <p:nvGrpSpPr>
            <p:cNvPr id="26" name="组合 25"/>
            <p:cNvGrpSpPr/>
            <p:nvPr/>
          </p:nvGrpSpPr>
          <p:grpSpPr>
            <a:xfrm>
              <a:off x="-1593" y="0"/>
              <a:ext cx="6943" cy="1748"/>
              <a:chOff x="4854" y="200"/>
              <a:chExt cx="6943" cy="1748"/>
            </a:xfrm>
          </p:grpSpPr>
          <p:pic>
            <p:nvPicPr>
              <p:cNvPr id="27" name="图片 26" descr="花纹13"/>
              <p:cNvPicPr>
                <a:picLocks noChangeAspect="1"/>
              </p:cNvPicPr>
              <p:nvPr>
                <p:custDataLst>
                  <p:tags r:id="rId67"/>
                </p:custDataLst>
              </p:nvPr>
            </p:nvPicPr>
            <p:blipFill>
              <a:blip r:embed="rId80">
                <a:alphaModFix amt="20000"/>
              </a:blip>
              <a:stretch>
                <a:fillRect/>
              </a:stretch>
            </p:blipFill>
            <p:spPr>
              <a:xfrm>
                <a:off x="4854" y="200"/>
                <a:ext cx="1749" cy="1749"/>
              </a:xfrm>
              <a:prstGeom prst="rect">
                <a:avLst/>
              </a:prstGeom>
            </p:spPr>
          </p:pic>
          <p:pic>
            <p:nvPicPr>
              <p:cNvPr id="28" name="图片 27" descr="花纹13"/>
              <p:cNvPicPr>
                <a:picLocks noChangeAspect="1"/>
              </p:cNvPicPr>
              <p:nvPr>
                <p:custDataLst>
                  <p:tags r:id="rId68"/>
                </p:custDataLst>
              </p:nvPr>
            </p:nvPicPr>
            <p:blipFill>
              <a:blip r:embed="rId80">
                <a:alphaModFix amt="20000"/>
              </a:blip>
              <a:stretch>
                <a:fillRect/>
              </a:stretch>
            </p:blipFill>
            <p:spPr>
              <a:xfrm>
                <a:off x="6552" y="200"/>
                <a:ext cx="1749" cy="1749"/>
              </a:xfrm>
              <a:prstGeom prst="rect">
                <a:avLst/>
              </a:prstGeom>
            </p:spPr>
          </p:pic>
          <p:pic>
            <p:nvPicPr>
              <p:cNvPr id="39" name="图片 38" descr="花纹13"/>
              <p:cNvPicPr>
                <a:picLocks noChangeAspect="1"/>
              </p:cNvPicPr>
              <p:nvPr>
                <p:custDataLst>
                  <p:tags r:id="rId69"/>
                </p:custDataLst>
              </p:nvPr>
            </p:nvPicPr>
            <p:blipFill>
              <a:blip r:embed="rId80">
                <a:alphaModFix amt="20000"/>
              </a:blip>
              <a:stretch>
                <a:fillRect/>
              </a:stretch>
            </p:blipFill>
            <p:spPr>
              <a:xfrm>
                <a:off x="8301" y="200"/>
                <a:ext cx="1749" cy="1749"/>
              </a:xfrm>
              <a:prstGeom prst="rect">
                <a:avLst/>
              </a:prstGeom>
            </p:spPr>
          </p:pic>
          <p:pic>
            <p:nvPicPr>
              <p:cNvPr id="40" name="图片 39" descr="花纹13"/>
              <p:cNvPicPr>
                <a:picLocks noChangeAspect="1"/>
              </p:cNvPicPr>
              <p:nvPr>
                <p:custDataLst>
                  <p:tags r:id="rId70"/>
                </p:custDataLst>
              </p:nvPr>
            </p:nvPicPr>
            <p:blipFill>
              <a:blip r:embed="rId80">
                <a:alphaModFix amt="20000"/>
              </a:blip>
              <a:stretch>
                <a:fillRect/>
              </a:stretch>
            </p:blipFill>
            <p:spPr>
              <a:xfrm>
                <a:off x="10049" y="200"/>
                <a:ext cx="1749" cy="1749"/>
              </a:xfrm>
              <a:prstGeom prst="rect">
                <a:avLst/>
              </a:prstGeom>
            </p:spPr>
          </p:pic>
        </p:grpSp>
      </p:grpSp>
      <p:sp>
        <p:nvSpPr>
          <p:cNvPr id="21" name="矩形 20"/>
          <p:cNvSpPr/>
          <p:nvPr/>
        </p:nvSpPr>
        <p:spPr>
          <a:xfrm>
            <a:off x="-4445" y="1976755"/>
            <a:ext cx="12193905" cy="2685415"/>
          </a:xfrm>
          <a:prstGeom prst="rect">
            <a:avLst/>
          </a:prstGeom>
          <a:gradFill>
            <a:gsLst>
              <a:gs pos="73000">
                <a:srgbClr val="F1D5A4">
                  <a:alpha val="26000"/>
                </a:srgbClr>
              </a:gs>
              <a:gs pos="100000">
                <a:srgbClr val="F1D5A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080" y="0"/>
            <a:ext cx="12197715" cy="2009140"/>
            <a:chOff x="-8" y="0"/>
            <a:chExt cx="19209" cy="1615"/>
          </a:xfrm>
        </p:grpSpPr>
        <p:grpSp>
          <p:nvGrpSpPr>
            <p:cNvPr id="24" name="组合 23"/>
            <p:cNvGrpSpPr/>
            <p:nvPr/>
          </p:nvGrpSpPr>
          <p:grpSpPr>
            <a:xfrm>
              <a:off x="-8" y="0"/>
              <a:ext cx="19202" cy="1614"/>
              <a:chOff x="-1593" y="0"/>
              <a:chExt cx="20804" cy="1748"/>
            </a:xfrm>
            <a:effectLst/>
          </p:grpSpPr>
          <p:grpSp>
            <p:nvGrpSpPr>
              <p:cNvPr id="29" name="组合 28"/>
              <p:cNvGrpSpPr/>
              <p:nvPr/>
            </p:nvGrpSpPr>
            <p:grpSpPr>
              <a:xfrm>
                <a:off x="5325" y="0"/>
                <a:ext cx="6943" cy="1748"/>
                <a:chOff x="4854" y="200"/>
                <a:chExt cx="6943" cy="1748"/>
              </a:xfrm>
            </p:grpSpPr>
            <p:pic>
              <p:nvPicPr>
                <p:cNvPr id="30" name="图片 29" descr="花纹13"/>
                <p:cNvPicPr>
                  <a:picLocks noChangeAspect="1"/>
                </p:cNvPicPr>
                <p:nvPr>
                  <p:custDataLst>
                    <p:tags r:id="rId63"/>
                  </p:custDataLst>
                </p:nvPr>
              </p:nvPicPr>
              <p:blipFill>
                <a:blip r:embed="rId80">
                  <a:alphaModFix amt="20000"/>
                </a:blip>
                <a:stretch>
                  <a:fillRect/>
                </a:stretch>
              </p:blipFill>
              <p:spPr>
                <a:xfrm>
                  <a:off x="4854" y="200"/>
                  <a:ext cx="1749" cy="1749"/>
                </a:xfrm>
                <a:prstGeom prst="rect">
                  <a:avLst/>
                </a:prstGeom>
              </p:spPr>
            </p:pic>
            <p:pic>
              <p:nvPicPr>
                <p:cNvPr id="31" name="图片 30" descr="花纹13"/>
                <p:cNvPicPr>
                  <a:picLocks noChangeAspect="1"/>
                </p:cNvPicPr>
                <p:nvPr>
                  <p:custDataLst>
                    <p:tags r:id="rId64"/>
                  </p:custDataLst>
                </p:nvPr>
              </p:nvPicPr>
              <p:blipFill>
                <a:blip r:embed="rId80">
                  <a:alphaModFix amt="20000"/>
                </a:blip>
                <a:stretch>
                  <a:fillRect/>
                </a:stretch>
              </p:blipFill>
              <p:spPr>
                <a:xfrm>
                  <a:off x="6552" y="200"/>
                  <a:ext cx="1749" cy="1749"/>
                </a:xfrm>
                <a:prstGeom prst="rect">
                  <a:avLst/>
                </a:prstGeom>
              </p:spPr>
            </p:pic>
            <p:pic>
              <p:nvPicPr>
                <p:cNvPr id="32" name="图片 31" descr="花纹13"/>
                <p:cNvPicPr>
                  <a:picLocks noChangeAspect="1"/>
                </p:cNvPicPr>
                <p:nvPr>
                  <p:custDataLst>
                    <p:tags r:id="rId65"/>
                  </p:custDataLst>
                </p:nvPr>
              </p:nvPicPr>
              <p:blipFill>
                <a:blip r:embed="rId80">
                  <a:alphaModFix amt="20000"/>
                </a:blip>
                <a:stretch>
                  <a:fillRect/>
                </a:stretch>
              </p:blipFill>
              <p:spPr>
                <a:xfrm>
                  <a:off x="8301" y="200"/>
                  <a:ext cx="1749" cy="1749"/>
                </a:xfrm>
                <a:prstGeom prst="rect">
                  <a:avLst/>
                </a:prstGeom>
              </p:spPr>
            </p:pic>
            <p:pic>
              <p:nvPicPr>
                <p:cNvPr id="33" name="图片 32" descr="花纹13"/>
                <p:cNvPicPr>
                  <a:picLocks noChangeAspect="1"/>
                </p:cNvPicPr>
                <p:nvPr>
                  <p:custDataLst>
                    <p:tags r:id="rId66"/>
                  </p:custDataLst>
                </p:nvPr>
              </p:nvPicPr>
              <p:blipFill>
                <a:blip r:embed="rId80">
                  <a:alphaModFix amt="20000"/>
                </a:blip>
                <a:stretch>
                  <a:fillRect/>
                </a:stretch>
              </p:blipFill>
              <p:spPr>
                <a:xfrm>
                  <a:off x="10049" y="200"/>
                  <a:ext cx="1749" cy="1749"/>
                </a:xfrm>
                <a:prstGeom prst="rect">
                  <a:avLst/>
                </a:prstGeom>
              </p:spPr>
            </p:pic>
          </p:grpSp>
          <p:grpSp>
            <p:nvGrpSpPr>
              <p:cNvPr id="34" name="组合 33"/>
              <p:cNvGrpSpPr/>
              <p:nvPr/>
            </p:nvGrpSpPr>
            <p:grpSpPr>
              <a:xfrm>
                <a:off x="12269" y="0"/>
                <a:ext cx="6943" cy="1748"/>
                <a:chOff x="4854" y="200"/>
                <a:chExt cx="6943" cy="1748"/>
              </a:xfrm>
            </p:grpSpPr>
            <p:pic>
              <p:nvPicPr>
                <p:cNvPr id="36" name="图片 35" descr="花纹13"/>
                <p:cNvPicPr>
                  <a:picLocks noChangeAspect="1"/>
                </p:cNvPicPr>
                <p:nvPr>
                  <p:custDataLst>
                    <p:tags r:id="rId59"/>
                  </p:custDataLst>
                </p:nvPr>
              </p:nvPicPr>
              <p:blipFill>
                <a:blip r:embed="rId80">
                  <a:alphaModFix amt="20000"/>
                </a:blip>
                <a:stretch>
                  <a:fillRect/>
                </a:stretch>
              </p:blipFill>
              <p:spPr>
                <a:xfrm>
                  <a:off x="4854" y="200"/>
                  <a:ext cx="1749" cy="1749"/>
                </a:xfrm>
                <a:prstGeom prst="rect">
                  <a:avLst/>
                </a:prstGeom>
              </p:spPr>
            </p:pic>
            <p:pic>
              <p:nvPicPr>
                <p:cNvPr id="37" name="图片 36" descr="花纹13"/>
                <p:cNvPicPr>
                  <a:picLocks noChangeAspect="1"/>
                </p:cNvPicPr>
                <p:nvPr>
                  <p:custDataLst>
                    <p:tags r:id="rId60"/>
                  </p:custDataLst>
                </p:nvPr>
              </p:nvPicPr>
              <p:blipFill>
                <a:blip r:embed="rId80">
                  <a:alphaModFix amt="20000"/>
                </a:blip>
                <a:stretch>
                  <a:fillRect/>
                </a:stretch>
              </p:blipFill>
              <p:spPr>
                <a:xfrm>
                  <a:off x="6552" y="200"/>
                  <a:ext cx="1749" cy="1749"/>
                </a:xfrm>
                <a:prstGeom prst="rect">
                  <a:avLst/>
                </a:prstGeom>
              </p:spPr>
            </p:pic>
            <p:pic>
              <p:nvPicPr>
                <p:cNvPr id="38" name="图片 37" descr="花纹13"/>
                <p:cNvPicPr>
                  <a:picLocks noChangeAspect="1"/>
                </p:cNvPicPr>
                <p:nvPr>
                  <p:custDataLst>
                    <p:tags r:id="rId61"/>
                  </p:custDataLst>
                </p:nvPr>
              </p:nvPicPr>
              <p:blipFill>
                <a:blip r:embed="rId80">
                  <a:alphaModFix amt="20000"/>
                </a:blip>
                <a:stretch>
                  <a:fillRect/>
                </a:stretch>
              </p:blipFill>
              <p:spPr>
                <a:xfrm>
                  <a:off x="8301" y="200"/>
                  <a:ext cx="1749" cy="1749"/>
                </a:xfrm>
                <a:prstGeom prst="rect">
                  <a:avLst/>
                </a:prstGeom>
              </p:spPr>
            </p:pic>
            <p:pic>
              <p:nvPicPr>
                <p:cNvPr id="41" name="图片 40" descr="花纹13"/>
                <p:cNvPicPr>
                  <a:picLocks noChangeAspect="1"/>
                </p:cNvPicPr>
                <p:nvPr>
                  <p:custDataLst>
                    <p:tags r:id="rId62"/>
                  </p:custDataLst>
                </p:nvPr>
              </p:nvPicPr>
              <p:blipFill>
                <a:blip r:embed="rId80">
                  <a:alphaModFix amt="20000"/>
                </a:blip>
                <a:stretch>
                  <a:fillRect/>
                </a:stretch>
              </p:blipFill>
              <p:spPr>
                <a:xfrm>
                  <a:off x="10049" y="200"/>
                  <a:ext cx="1749" cy="1749"/>
                </a:xfrm>
                <a:prstGeom prst="rect">
                  <a:avLst/>
                </a:prstGeom>
              </p:spPr>
            </p:pic>
          </p:grpSp>
          <p:grpSp>
            <p:nvGrpSpPr>
              <p:cNvPr id="44" name="组合 43"/>
              <p:cNvGrpSpPr/>
              <p:nvPr/>
            </p:nvGrpSpPr>
            <p:grpSpPr>
              <a:xfrm>
                <a:off x="-1593" y="0"/>
                <a:ext cx="6943" cy="1748"/>
                <a:chOff x="4854" y="200"/>
                <a:chExt cx="6943" cy="1748"/>
              </a:xfrm>
            </p:grpSpPr>
            <p:pic>
              <p:nvPicPr>
                <p:cNvPr id="45" name="图片 44" descr="花纹13"/>
                <p:cNvPicPr>
                  <a:picLocks noChangeAspect="1"/>
                </p:cNvPicPr>
                <p:nvPr>
                  <p:custDataLst>
                    <p:tags r:id="rId55"/>
                  </p:custDataLst>
                </p:nvPr>
              </p:nvPicPr>
              <p:blipFill>
                <a:blip r:embed="rId80">
                  <a:alphaModFix amt="20000"/>
                </a:blip>
                <a:stretch>
                  <a:fillRect/>
                </a:stretch>
              </p:blipFill>
              <p:spPr>
                <a:xfrm>
                  <a:off x="4854" y="200"/>
                  <a:ext cx="1749" cy="1749"/>
                </a:xfrm>
                <a:prstGeom prst="rect">
                  <a:avLst/>
                </a:prstGeom>
              </p:spPr>
            </p:pic>
            <p:pic>
              <p:nvPicPr>
                <p:cNvPr id="47" name="图片 46" descr="花纹13"/>
                <p:cNvPicPr>
                  <a:picLocks noChangeAspect="1"/>
                </p:cNvPicPr>
                <p:nvPr>
                  <p:custDataLst>
                    <p:tags r:id="rId56"/>
                  </p:custDataLst>
                </p:nvPr>
              </p:nvPicPr>
              <p:blipFill>
                <a:blip r:embed="rId80">
                  <a:alphaModFix amt="20000"/>
                </a:blip>
                <a:stretch>
                  <a:fillRect/>
                </a:stretch>
              </p:blipFill>
              <p:spPr>
                <a:xfrm>
                  <a:off x="6552" y="200"/>
                  <a:ext cx="1749" cy="1749"/>
                </a:xfrm>
                <a:prstGeom prst="rect">
                  <a:avLst/>
                </a:prstGeom>
              </p:spPr>
            </p:pic>
            <p:pic>
              <p:nvPicPr>
                <p:cNvPr id="48" name="图片 47" descr="花纹13"/>
                <p:cNvPicPr>
                  <a:picLocks noChangeAspect="1"/>
                </p:cNvPicPr>
                <p:nvPr>
                  <p:custDataLst>
                    <p:tags r:id="rId57"/>
                  </p:custDataLst>
                </p:nvPr>
              </p:nvPicPr>
              <p:blipFill>
                <a:blip r:embed="rId80">
                  <a:alphaModFix amt="20000"/>
                </a:blip>
                <a:stretch>
                  <a:fillRect/>
                </a:stretch>
              </p:blipFill>
              <p:spPr>
                <a:xfrm>
                  <a:off x="8301" y="200"/>
                  <a:ext cx="1749" cy="1749"/>
                </a:xfrm>
                <a:prstGeom prst="rect">
                  <a:avLst/>
                </a:prstGeom>
              </p:spPr>
            </p:pic>
            <p:pic>
              <p:nvPicPr>
                <p:cNvPr id="49" name="图片 48" descr="花纹13"/>
                <p:cNvPicPr>
                  <a:picLocks noChangeAspect="1"/>
                </p:cNvPicPr>
                <p:nvPr>
                  <p:custDataLst>
                    <p:tags r:id="rId58"/>
                  </p:custDataLst>
                </p:nvPr>
              </p:nvPicPr>
              <p:blipFill>
                <a:blip r:embed="rId80">
                  <a:alphaModFix amt="20000"/>
                </a:blip>
                <a:stretch>
                  <a:fillRect/>
                </a:stretch>
              </p:blipFill>
              <p:spPr>
                <a:xfrm>
                  <a:off x="10049" y="200"/>
                  <a:ext cx="1749" cy="1749"/>
                </a:xfrm>
                <a:prstGeom prst="rect">
                  <a:avLst/>
                </a:prstGeom>
              </p:spPr>
            </p:pic>
          </p:grpSp>
        </p:grpSp>
        <p:pic>
          <p:nvPicPr>
            <p:cNvPr id="50" name="图片 49"/>
            <p:cNvPicPr/>
            <p:nvPr>
              <p:custDataLst>
                <p:tags r:id="rId53"/>
              </p:custDataLst>
            </p:nvPr>
          </p:nvPicPr>
          <p:blipFill>
            <a:blip r:embed="rId81"/>
            <a:srcRect t="32829" b="14952"/>
            <a:stretch>
              <a:fillRect/>
            </a:stretch>
          </p:blipFill>
          <p:spPr>
            <a:xfrm>
              <a:off x="11825" y="0"/>
              <a:ext cx="7376" cy="1589"/>
            </a:xfrm>
            <a:prstGeom prst="rect">
              <a:avLst/>
            </a:prstGeom>
            <a:noFill/>
            <a:ln w="9525">
              <a:noFill/>
            </a:ln>
          </p:spPr>
        </p:pic>
        <p:sp>
          <p:nvSpPr>
            <p:cNvPr id="51" name="矩形 50"/>
            <p:cNvSpPr/>
            <p:nvPr>
              <p:custDataLst>
                <p:tags r:id="rId54"/>
              </p:custDataLst>
            </p:nvPr>
          </p:nvSpPr>
          <p:spPr>
            <a:xfrm>
              <a:off x="0" y="0"/>
              <a:ext cx="19200" cy="1615"/>
            </a:xfrm>
            <a:prstGeom prst="rect">
              <a:avLst/>
            </a:prstGeom>
            <a:gradFill>
              <a:gsLst>
                <a:gs pos="80000">
                  <a:srgbClr val="8F937E">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grpSp>
      <p:sp useBgFill="1">
        <p:nvSpPr>
          <p:cNvPr id="71" name="圆角矩形 70"/>
          <p:cNvSpPr/>
          <p:nvPr/>
        </p:nvSpPr>
        <p:spPr>
          <a:xfrm>
            <a:off x="688340" y="1605280"/>
            <a:ext cx="10876280" cy="4820285"/>
          </a:xfrm>
          <a:prstGeom prst="roundRect">
            <a:avLst>
              <a:gd name="adj" fmla="val 6195"/>
            </a:avLst>
          </a:prstGeom>
          <a:ln>
            <a:noFill/>
          </a:ln>
          <a:effectLst>
            <a:innerShdw blurRad="254000" dist="50800" dir="2700000">
              <a:srgbClr val="3A5C74">
                <a:alpha val="75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标题 1"/>
          <p:cNvSpPr txBox="1"/>
          <p:nvPr/>
        </p:nvSpPr>
        <p:spPr>
          <a:xfrm>
            <a:off x="400685" y="435610"/>
            <a:ext cx="9195435" cy="761365"/>
          </a:xfrm>
          <a:prstGeom prst="rect">
            <a:avLst/>
          </a:prstGeom>
        </p:spPr>
        <p:txBody>
          <a:bodyPr anchor="ctr">
            <a:no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五、基于</a:t>
            </a:r>
            <a:r>
              <a:rPr kumimoji="0" lang="en-US" altLang="zh-CN"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word2vec</a:t>
            </a:r>
            <a:r>
              <a:rPr kumimoji="0" lang="zh-CN" altLang="en-US"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方法，在语义向量空间建模</a:t>
            </a:r>
            <a:r>
              <a:rPr kumimoji="0" lang="en-US" altLang="zh-CN"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a:t>
            </a:r>
            <a:r>
              <a:rPr kumimoji="0" lang="zh-CN" altLang="en-US"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孝悌</a:t>
            </a:r>
            <a:r>
              <a:rPr kumimoji="0" lang="en-US" altLang="zh-CN"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a:t>
            </a:r>
            <a:r>
              <a:rPr kumimoji="0" lang="zh-CN" altLang="en-US"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观念核心关键词</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72" name="矩形 71"/>
          <p:cNvSpPr/>
          <p:nvPr/>
        </p:nvSpPr>
        <p:spPr>
          <a:xfrm>
            <a:off x="956310" y="1593215"/>
            <a:ext cx="10362565" cy="4918710"/>
          </a:xfrm>
          <a:prstGeom prst="rect">
            <a:avLst/>
          </a:prstGeom>
          <a:noFill/>
          <a:ln w="28575">
            <a:gradFill>
              <a:gsLst>
                <a:gs pos="0">
                  <a:schemeClr val="accent1">
                    <a:lumMod val="5000"/>
                    <a:lumOff val="95000"/>
                    <a:alpha val="30000"/>
                  </a:schemeClr>
                </a:gs>
                <a:gs pos="100000">
                  <a:srgbClr val="FFFFFF">
                    <a:alpha val="30000"/>
                  </a:srgbClr>
                </a:gs>
                <a:gs pos="51000">
                  <a:srgbClr val="A23838"/>
                </a:gs>
              </a:gsLst>
              <a:lin ang="13680000" scaled="1"/>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custDataLst>
              <p:tags r:id="rId1"/>
            </p:custDataLst>
          </p:nvPr>
        </p:nvSpPr>
        <p:spPr>
          <a:xfrm>
            <a:off x="1200150" y="1874520"/>
            <a:ext cx="9591040" cy="4593412"/>
          </a:xfrm>
          <a:prstGeom prst="rect">
            <a:avLst/>
          </a:prstGeom>
          <a:noFill/>
        </p:spPr>
        <p:txBody>
          <a:bodyPr wrap="square" rtlCol="0">
            <a:noAutofit/>
          </a:bodyPr>
          <a:lstStyle/>
          <a:p>
            <a:pPr indent="457200">
              <a:lnSpc>
                <a:spcPct val="150000"/>
              </a:lnSpc>
            </a:pP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本实验旨在基于 Word2Vec 模型，将中文与拉丁文语料中的“孝悌”观念相关词汇投射到同一</a:t>
            </a:r>
            <a:r>
              <a:rPr lang="zh-CN" altLang="en-US" sz="2400" b="1"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语义向量空间，</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分析其在空间中的分布模式、相似度关系与潜在语义集群，进一步揭示不同文化语境下“孝悌”观念的语义联结结构与文化特征。</a:t>
            </a:r>
          </a:p>
          <a:p>
            <a:pPr indent="457200">
              <a:lnSpc>
                <a:spcPct val="150000"/>
              </a:lnSpc>
            </a:pP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本实验不仅关注核心观念词汇的单点语义位置，更重点分析其周边词汇聚集情况与语义集群结构，从而探讨“孝悌”观念在中西文化中家族伦理、社会义务、政治权威、宗教信仰等维度的语义联结模式，辨析其异同与文化隐含价值观。</a:t>
            </a:r>
          </a:p>
        </p:txBody>
      </p:sp>
      <p:grpSp>
        <p:nvGrpSpPr>
          <p:cNvPr id="77" name="组合 76"/>
          <p:cNvGrpSpPr/>
          <p:nvPr/>
        </p:nvGrpSpPr>
        <p:grpSpPr>
          <a:xfrm>
            <a:off x="10372478" y="201179"/>
            <a:ext cx="1512002" cy="444892"/>
            <a:chOff x="9556201" y="498129"/>
            <a:chExt cx="1993881" cy="586680"/>
          </a:xfrm>
          <a:solidFill>
            <a:schemeClr val="bg1"/>
          </a:solidFill>
        </p:grpSpPr>
        <p:grpSp>
          <p:nvGrpSpPr>
            <p:cNvPr id="78" name="组合 77"/>
            <p:cNvGrpSpPr/>
            <p:nvPr userDrawn="1"/>
          </p:nvGrpSpPr>
          <p:grpSpPr>
            <a:xfrm>
              <a:off x="10239376" y="968937"/>
              <a:ext cx="1307697" cy="96254"/>
              <a:chOff x="4616246" y="3878362"/>
              <a:chExt cx="5571416" cy="410087"/>
            </a:xfrm>
            <a:grpFill/>
          </p:grpSpPr>
          <p:sp>
            <p:nvSpPr>
              <p:cNvPr id="79"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8"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95" name="组合 94"/>
            <p:cNvGrpSpPr/>
            <p:nvPr userDrawn="1"/>
          </p:nvGrpSpPr>
          <p:grpSpPr>
            <a:xfrm>
              <a:off x="10237120" y="539555"/>
              <a:ext cx="1312962" cy="375239"/>
              <a:chOff x="4606634" y="2048989"/>
              <a:chExt cx="5593843" cy="1598699"/>
            </a:xfrm>
            <a:grpFill/>
          </p:grpSpPr>
          <p:sp>
            <p:nvSpPr>
              <p:cNvPr id="9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8"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4"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5"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6"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8"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9"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1"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2"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3"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4"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5"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36" name="组合 135"/>
            <p:cNvGrpSpPr/>
            <p:nvPr userDrawn="1"/>
          </p:nvGrpSpPr>
          <p:grpSpPr>
            <a:xfrm>
              <a:off x="9556201" y="498129"/>
              <a:ext cx="588050" cy="586680"/>
              <a:chOff x="2105799" y="20055838"/>
              <a:chExt cx="6748090" cy="6732363"/>
            </a:xfrm>
            <a:grpFill/>
          </p:grpSpPr>
          <p:sp>
            <p:nvSpPr>
              <p:cNvPr id="137"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8"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9"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0"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1"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2"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3"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4"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5"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6"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7"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8"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9"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0"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1"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2"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3"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4"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5"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6"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8"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23</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1</a:t>
            </a:r>
            <a:r>
              <a:rPr lang="zh-CN" altLang="en-US" sz="3400" dirty="0">
                <a:solidFill>
                  <a:srgbClr val="A23838"/>
                </a:solidFill>
                <a:latin typeface="Times New Roman" panose="02020503050405090304" charset="0"/>
                <a:ea typeface="方正盛世楷书简体_大" panose="02000000000000000000" charset="-122"/>
                <a:cs typeface="+mn-cs"/>
                <a:sym typeface="+mn-lt"/>
              </a:rPr>
              <a:t>、具体算法</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623124" y="1281557"/>
            <a:ext cx="10788015" cy="4756705"/>
          </a:xfrm>
          <a:prstGeom prst="rect">
            <a:avLst/>
          </a:prstGeom>
          <a:noFill/>
        </p:spPr>
        <p:txBody>
          <a:bodyPr wrap="square" rtlCol="0" anchor="t">
            <a:noAutofit/>
          </a:bodyPr>
          <a:lstStyle/>
          <a:p>
            <a:pPr marL="0" marR="0" lvl="0" indent="0" algn="l" defTabSz="914400" rtl="0" eaLnBrk="1" fontAlgn="auto" latinLnBrk="0" hangingPunct="1">
              <a:lnSpc>
                <a:spcPct val="150000"/>
              </a:lnSpc>
              <a:spcBef>
                <a:spcPct val="0"/>
              </a:spcBef>
              <a:spcAft>
                <a:spcPts val="0"/>
              </a:spcAft>
              <a:buClrTx/>
              <a:buSzTx/>
              <a:buFontTx/>
              <a:buNone/>
              <a:defRPr/>
            </a:pPr>
            <a:r>
              <a:rPr sz="2000" spc="100" dirty="0" err="1">
                <a:solidFill>
                  <a:schemeClr val="tx1">
                    <a:lumMod val="75000"/>
                    <a:lumOff val="25000"/>
                  </a:schemeClr>
                </a:solidFill>
                <a:latin typeface="宋体" panose="02010600030101010101" pitchFamily="2" charset="-122"/>
                <a:ea typeface="宋体" panose="02010600030101010101" pitchFamily="2" charset="-122"/>
                <a:sym typeface="+mn-lt"/>
              </a:rPr>
              <a:t>本实验旨在借助自然语言处理中的词向量建模方法，对“孝悌”观念相关词汇的语义关系进行量化分析和空间可视化。主要步骤如下</a:t>
            </a:r>
            <a:endParaRPr sz="2000" spc="100" dirty="0">
              <a:solidFill>
                <a:schemeClr val="tx1">
                  <a:lumMod val="75000"/>
                  <a:lumOff val="25000"/>
                </a:schemeClr>
              </a:solidFill>
              <a:latin typeface="宋体" panose="02010600030101010101" pitchFamily="2" charset="-122"/>
              <a:ea typeface="宋体" panose="02010600030101010101" pitchFamily="2" charset="-122"/>
              <a:sym typeface="+mn-lt"/>
            </a:endParaRPr>
          </a:p>
          <a:p>
            <a:pPr marL="457200" marR="0" lvl="0" indent="-4572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sz="2000" b="1" spc="100" dirty="0">
                <a:solidFill>
                  <a:schemeClr val="tx1">
                    <a:lumMod val="75000"/>
                    <a:lumOff val="25000"/>
                  </a:schemeClr>
                </a:solidFill>
                <a:latin typeface="宋体" panose="02010600030101010101" pitchFamily="2" charset="-122"/>
                <a:ea typeface="宋体" panose="02010600030101010101" pitchFamily="2" charset="-122"/>
                <a:sym typeface="+mn-lt"/>
              </a:rPr>
              <a:t>语料准备</a:t>
            </a:r>
            <a:r>
              <a:rPr 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sz="2000" spc="100" dirty="0">
                <a:solidFill>
                  <a:schemeClr val="tx1">
                    <a:lumMod val="75000"/>
                    <a:lumOff val="25000"/>
                  </a:schemeClr>
                </a:solidFill>
                <a:latin typeface="宋体" panose="02010600030101010101" pitchFamily="2" charset="-122"/>
                <a:ea typeface="宋体" panose="02010600030101010101" pitchFamily="2" charset="-122"/>
                <a:sym typeface="+mn-lt"/>
              </a:rPr>
              <a:t>将大量与“孝悌”观念相关的文本整理成结构化数据，提取出核心关键词及其上下文语句。</a:t>
            </a:r>
          </a:p>
          <a:p>
            <a:pPr marL="457200" marR="0" lvl="0" indent="-4572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sz="2000" b="1" spc="100" dirty="0">
                <a:solidFill>
                  <a:schemeClr val="tx1">
                    <a:lumMod val="75000"/>
                    <a:lumOff val="25000"/>
                  </a:schemeClr>
                </a:solidFill>
                <a:latin typeface="宋体" panose="02010600030101010101" pitchFamily="2" charset="-122"/>
                <a:ea typeface="宋体" panose="02010600030101010101" pitchFamily="2" charset="-122"/>
                <a:sym typeface="+mn-lt"/>
              </a:rPr>
              <a:t>模型训练</a:t>
            </a:r>
            <a:r>
              <a:rPr 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sz="2000" spc="100" dirty="0">
                <a:solidFill>
                  <a:schemeClr val="tx1">
                    <a:lumMod val="75000"/>
                    <a:lumOff val="25000"/>
                  </a:schemeClr>
                </a:solidFill>
                <a:latin typeface="宋体" panose="02010600030101010101" pitchFamily="2" charset="-122"/>
                <a:ea typeface="宋体" panose="02010600030101010101" pitchFamily="2" charset="-122"/>
                <a:sym typeface="+mn-lt"/>
              </a:rPr>
              <a:t>利用Word2Vec 模型，基于语料库学习各个关键词在文本中的语义联系，并将每个词汇映射成一个多维向量，进入同一个语义空间。</a:t>
            </a:r>
          </a:p>
          <a:p>
            <a:pPr marL="457200" marR="0" lvl="0" indent="-4572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sz="2000" b="1" spc="100" dirty="0">
                <a:solidFill>
                  <a:schemeClr val="tx1">
                    <a:lumMod val="75000"/>
                    <a:lumOff val="25000"/>
                  </a:schemeClr>
                </a:solidFill>
                <a:latin typeface="宋体" panose="02010600030101010101" pitchFamily="2" charset="-122"/>
                <a:ea typeface="宋体" panose="02010600030101010101" pitchFamily="2" charset="-122"/>
                <a:sym typeface="+mn-lt"/>
              </a:rPr>
              <a:t>关键词语义关系分析</a:t>
            </a:r>
            <a:r>
              <a:rPr lang="zh-CN" sz="2000" b="1"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sz="2000" spc="100" dirty="0">
                <a:solidFill>
                  <a:schemeClr val="tx1">
                    <a:lumMod val="75000"/>
                    <a:lumOff val="25000"/>
                  </a:schemeClr>
                </a:solidFill>
                <a:latin typeface="宋体" panose="02010600030101010101" pitchFamily="2" charset="-122"/>
                <a:ea typeface="宋体" panose="02010600030101010101" pitchFamily="2" charset="-122"/>
                <a:sym typeface="+mn-lt"/>
              </a:rPr>
              <a:t>计算关键词之间的相似度，量化它们在观念上的接近程度，同时提取出每个关键词的“语义邻居”，观察它常与哪些词汇形成紧密联系。</a:t>
            </a:r>
          </a:p>
          <a:p>
            <a:pPr marL="457200" marR="0" lvl="0" indent="-4572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sz="2000" b="1" spc="100" dirty="0">
                <a:solidFill>
                  <a:schemeClr val="tx1">
                    <a:lumMod val="75000"/>
                    <a:lumOff val="25000"/>
                  </a:schemeClr>
                </a:solidFill>
                <a:latin typeface="宋体" panose="02010600030101010101" pitchFamily="2" charset="-122"/>
                <a:ea typeface="宋体" panose="02010600030101010101" pitchFamily="2" charset="-122"/>
                <a:sym typeface="+mn-lt"/>
              </a:rPr>
              <a:t>词向量分布降维可视化</a:t>
            </a:r>
            <a:r>
              <a:rPr 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sz="2000" spc="100" dirty="0">
                <a:solidFill>
                  <a:schemeClr val="tx1">
                    <a:lumMod val="75000"/>
                    <a:lumOff val="25000"/>
                  </a:schemeClr>
                </a:solidFill>
                <a:latin typeface="宋体" panose="02010600030101010101" pitchFamily="2" charset="-122"/>
                <a:ea typeface="宋体" panose="02010600030101010101" pitchFamily="2" charset="-122"/>
                <a:sym typeface="+mn-lt"/>
              </a:rPr>
              <a:t>利用 PCA（主成分分析） 方法将关键词词向量从 100 维降至 2 维。</a:t>
            </a:r>
          </a:p>
          <a:p>
            <a:pPr marL="457200" marR="0" lvl="0" indent="-457200" algn="l" defTabSz="914400" rtl="0" eaLnBrk="1" fontAlgn="auto" latinLnBrk="0" hangingPunct="1">
              <a:lnSpc>
                <a:spcPct val="90000"/>
              </a:lnSpc>
              <a:spcBef>
                <a:spcPct val="0"/>
              </a:spcBef>
              <a:spcAft>
                <a:spcPts val="0"/>
              </a:spcAft>
              <a:buClrTx/>
              <a:buSzTx/>
              <a:buFont typeface="Wingdings" panose="05000000000000000000" charset="0"/>
              <a:buChar char=""/>
              <a:defRPr/>
            </a:pPr>
            <a:endParaRPr sz="2800" spc="100" dirty="0">
              <a:solidFill>
                <a:schemeClr val="tx1">
                  <a:lumMod val="75000"/>
                  <a:lumOff val="25000"/>
                </a:schemeClr>
              </a:solidFill>
              <a:latin typeface="Arial" panose="020B0604020202090204" pitchFamily="34"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24</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110000"/>
              </a:lnSpc>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2</a:t>
            </a:r>
            <a:r>
              <a:rPr lang="zh-CN" altLang="en-US" sz="3100" dirty="0">
                <a:solidFill>
                  <a:srgbClr val="A23838"/>
                </a:solidFill>
                <a:latin typeface="Times New Roman" panose="02020503050405090304" charset="0"/>
                <a:ea typeface="方正盛世楷书简体_大" panose="02000000000000000000" charset="-122"/>
                <a:cs typeface="+mn-cs"/>
                <a:sym typeface="+mn-lt"/>
              </a:rPr>
              <a:t>、实验结果</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654685" y="1074420"/>
            <a:ext cx="10788015" cy="4170045"/>
          </a:xfrm>
          <a:prstGeom prst="rect">
            <a:avLst/>
          </a:prstGeom>
          <a:noFill/>
        </p:spPr>
        <p:txBody>
          <a:bodyPr wrap="square" rtlCol="0" anchor="t">
            <a:noAutofit/>
          </a:bodyPr>
          <a:lstStyle/>
          <a:p>
            <a:pPr marL="0" marR="0" lvl="0" indent="457200" algn="l" defTabSz="914400" rtl="0" eaLnBrk="1" fontAlgn="auto" latinLnBrk="0" hangingPunct="1">
              <a:lnSpc>
                <a:spcPct val="90000"/>
              </a:lnSpc>
              <a:spcBef>
                <a:spcPct val="0"/>
              </a:spcBef>
              <a:spcAft>
                <a:spcPts val="0"/>
              </a:spcAft>
              <a:buClrTx/>
              <a:buSzTx/>
              <a:buFontTx/>
              <a:buNone/>
              <a:defRPr/>
            </a:pP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中文数据集中关键词间词向量相似度热力图（因为绘图算法不能编译中文词语，所以给出一个中英对照词典，在热力图中使用对照的英文翻译进行绘图）</a:t>
            </a:r>
          </a:p>
        </p:txBody>
      </p:sp>
      <p:pic>
        <p:nvPicPr>
          <p:cNvPr id="4" name="图片 3"/>
          <p:cNvPicPr/>
          <p:nvPr/>
        </p:nvPicPr>
        <p:blipFill>
          <a:blip r:embed="rId55"/>
          <a:stretch>
            <a:fillRect/>
          </a:stretch>
        </p:blipFill>
        <p:spPr>
          <a:xfrm>
            <a:off x="113665" y="2501265"/>
            <a:ext cx="4563110" cy="3648710"/>
          </a:xfrm>
          <a:prstGeom prst="rect">
            <a:avLst/>
          </a:prstGeom>
        </p:spPr>
      </p:pic>
      <p:pic>
        <p:nvPicPr>
          <p:cNvPr id="5" name="图片 4"/>
          <p:cNvPicPr/>
          <p:nvPr/>
        </p:nvPicPr>
        <p:blipFill>
          <a:blip r:embed="rId56"/>
          <a:stretch>
            <a:fillRect/>
          </a:stretch>
        </p:blipFill>
        <p:spPr>
          <a:xfrm>
            <a:off x="5106397" y="1833880"/>
            <a:ext cx="6543675" cy="50431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25</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110000"/>
              </a:lnSpc>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3</a:t>
            </a:r>
            <a:r>
              <a:rPr lang="zh-CN" altLang="en-US" sz="3100" dirty="0">
                <a:solidFill>
                  <a:srgbClr val="A23838"/>
                </a:solidFill>
                <a:latin typeface="Times New Roman" panose="02020503050405090304" charset="0"/>
                <a:ea typeface="方正盛世楷书简体_大" panose="02000000000000000000" charset="-122"/>
                <a:cs typeface="+mn-cs"/>
                <a:sym typeface="+mn-lt"/>
              </a:rPr>
              <a:t>、实验结果</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277495" y="1231900"/>
            <a:ext cx="10788015" cy="4170045"/>
          </a:xfrm>
          <a:prstGeom prst="rect">
            <a:avLst/>
          </a:prstGeom>
          <a:noFill/>
        </p:spPr>
        <p:txBody>
          <a:bodyPr wrap="square" rtlCol="0" anchor="t">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800" spc="100" dirty="0">
                <a:solidFill>
                  <a:schemeClr val="tx1">
                    <a:lumMod val="75000"/>
                    <a:lumOff val="25000"/>
                  </a:schemeClr>
                </a:solidFill>
                <a:latin typeface="Arial" panose="020B0604020202090204" pitchFamily="34" charset="0"/>
                <a:sym typeface="+mn-lt"/>
              </a:rPr>
              <a:t>中文数据集</a:t>
            </a:r>
            <a:r>
              <a:rPr lang="en-US" altLang="zh-CN" sz="2800" spc="100" dirty="0">
                <a:solidFill>
                  <a:schemeClr val="tx1">
                    <a:lumMod val="75000"/>
                    <a:lumOff val="25000"/>
                  </a:schemeClr>
                </a:solidFill>
                <a:latin typeface="Arial" panose="020B0604020202090204" pitchFamily="34" charset="0"/>
                <a:sym typeface="+mn-lt"/>
              </a:rPr>
              <a:t>PCA</a:t>
            </a:r>
            <a:r>
              <a:rPr lang="zh-CN" altLang="en-US" sz="2800" spc="100" dirty="0">
                <a:solidFill>
                  <a:schemeClr val="tx1">
                    <a:lumMod val="75000"/>
                    <a:lumOff val="25000"/>
                  </a:schemeClr>
                </a:solidFill>
                <a:latin typeface="Arial" panose="020B0604020202090204" pitchFamily="34" charset="0"/>
                <a:sym typeface="+mn-lt"/>
              </a:rPr>
              <a:t>图</a:t>
            </a:r>
          </a:p>
        </p:txBody>
      </p:sp>
      <p:pic>
        <p:nvPicPr>
          <p:cNvPr id="4" name="图片 3"/>
          <p:cNvPicPr/>
          <p:nvPr/>
        </p:nvPicPr>
        <p:blipFill>
          <a:blip r:embed="rId55"/>
          <a:stretch>
            <a:fillRect/>
          </a:stretch>
        </p:blipFill>
        <p:spPr>
          <a:xfrm>
            <a:off x="218440" y="2501265"/>
            <a:ext cx="4563110" cy="3648710"/>
          </a:xfrm>
          <a:prstGeom prst="rect">
            <a:avLst/>
          </a:prstGeom>
        </p:spPr>
      </p:pic>
      <p:pic>
        <p:nvPicPr>
          <p:cNvPr id="6" name="图片 5"/>
          <p:cNvPicPr/>
          <p:nvPr/>
        </p:nvPicPr>
        <p:blipFill>
          <a:blip r:embed="rId56"/>
          <a:stretch>
            <a:fillRect/>
          </a:stretch>
        </p:blipFill>
        <p:spPr>
          <a:xfrm>
            <a:off x="4885690" y="871220"/>
            <a:ext cx="7164705" cy="57892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26</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110000"/>
              </a:lnSpc>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3</a:t>
            </a:r>
            <a:r>
              <a:rPr lang="zh-CN" altLang="en-US" sz="3100" dirty="0">
                <a:solidFill>
                  <a:srgbClr val="A23838"/>
                </a:solidFill>
                <a:latin typeface="Times New Roman" panose="02020503050405090304" charset="0"/>
                <a:ea typeface="方正盛世楷书简体_大" panose="02000000000000000000" charset="-122"/>
                <a:cs typeface="+mn-cs"/>
                <a:sym typeface="+mn-lt"/>
              </a:rPr>
              <a:t>、实验结果</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654685" y="1147445"/>
            <a:ext cx="10788015" cy="4170045"/>
          </a:xfrm>
          <a:prstGeom prst="rect">
            <a:avLst/>
          </a:prstGeom>
          <a:noFill/>
        </p:spPr>
        <p:txBody>
          <a:bodyPr wrap="square" rtlCol="0" anchor="t">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拉丁数据集中关键词间词向量相似度热力图</a:t>
            </a:r>
          </a:p>
        </p:txBody>
      </p:sp>
      <p:pic>
        <p:nvPicPr>
          <p:cNvPr id="6" name="图片 5"/>
          <p:cNvPicPr/>
          <p:nvPr/>
        </p:nvPicPr>
        <p:blipFill>
          <a:blip r:embed="rId55"/>
          <a:stretch>
            <a:fillRect/>
          </a:stretch>
        </p:blipFill>
        <p:spPr>
          <a:xfrm>
            <a:off x="2513330" y="1527810"/>
            <a:ext cx="7070725" cy="5178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27</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110000"/>
              </a:lnSpc>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3</a:t>
            </a:r>
            <a:r>
              <a:rPr lang="zh-CN" altLang="en-US" sz="3100" dirty="0">
                <a:solidFill>
                  <a:srgbClr val="A23838"/>
                </a:solidFill>
                <a:latin typeface="Times New Roman" panose="02020503050405090304" charset="0"/>
                <a:ea typeface="方正盛世楷书简体_大" panose="02000000000000000000" charset="-122"/>
                <a:cs typeface="+mn-cs"/>
                <a:sym typeface="+mn-lt"/>
              </a:rPr>
              <a:t>、实验结果</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654685" y="1147445"/>
            <a:ext cx="10788015" cy="4170045"/>
          </a:xfrm>
          <a:prstGeom prst="rect">
            <a:avLst/>
          </a:prstGeom>
          <a:noFill/>
        </p:spPr>
        <p:txBody>
          <a:bodyPr wrap="square" rtlCol="0" anchor="t">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拉丁数据集中关键词间</a:t>
            </a:r>
            <a:r>
              <a:rPr lang="en-US" altLang="zh-CN" sz="2400" spc="100" dirty="0">
                <a:solidFill>
                  <a:schemeClr val="tx1">
                    <a:lumMod val="75000"/>
                    <a:lumOff val="25000"/>
                  </a:schemeClr>
                </a:solidFill>
                <a:latin typeface="宋体" panose="02010600030101010101" pitchFamily="2" charset="-122"/>
                <a:ea typeface="宋体" panose="02010600030101010101" pitchFamily="2" charset="-122"/>
                <a:sym typeface="+mn-lt"/>
              </a:rPr>
              <a:t>PCA</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图</a:t>
            </a:r>
          </a:p>
        </p:txBody>
      </p:sp>
      <p:pic>
        <p:nvPicPr>
          <p:cNvPr id="7" name="图片 6"/>
          <p:cNvPicPr/>
          <p:nvPr/>
        </p:nvPicPr>
        <p:blipFill>
          <a:blip r:embed="rId55"/>
          <a:stretch>
            <a:fillRect/>
          </a:stretch>
        </p:blipFill>
        <p:spPr>
          <a:xfrm>
            <a:off x="2952750" y="1664330"/>
            <a:ext cx="6626295" cy="51022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28</a:t>
            </a:fld>
            <a:endParaRPr lang="zh-CN" altLang="en-US" dirty="0"/>
          </a:p>
        </p:txBody>
      </p:sp>
      <p:sp>
        <p:nvSpPr>
          <p:cNvPr id="97" name="标题 1"/>
          <p:cNvSpPr txBox="1"/>
          <p:nvPr>
            <p:custDataLst>
              <p:tags r:id="rId1"/>
            </p:custDataLst>
          </p:nvPr>
        </p:nvSpPr>
        <p:spPr>
          <a:xfrm>
            <a:off x="218440" y="470535"/>
            <a:ext cx="9188450" cy="761365"/>
          </a:xfrm>
          <a:prstGeom prst="rect">
            <a:avLst/>
          </a:prstGeom>
        </p:spPr>
        <p:txBody>
          <a:bodyPr anchor="ctr">
            <a:normAutofit fontScale="85000" lnSpcReduction="10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R="0" lvl="0" indent="0" fontAlgn="auto">
              <a:lnSpc>
                <a:spcPct val="120000"/>
              </a:lnSpc>
              <a:spcAft>
                <a:spcPts val="0"/>
              </a:spcAft>
              <a:buClrTx/>
              <a:buSzTx/>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4</a:t>
            </a:r>
            <a:r>
              <a:rPr lang="zh-CN" altLang="en-US" sz="3100" dirty="0">
                <a:solidFill>
                  <a:srgbClr val="A23838"/>
                </a:solidFill>
                <a:latin typeface="Times New Roman" panose="02020503050405090304" charset="0"/>
                <a:ea typeface="方正盛世楷书简体_大" panose="02000000000000000000" charset="-122"/>
                <a:cs typeface="+mn-cs"/>
                <a:sym typeface="+mn-lt"/>
              </a:rPr>
              <a:t>、基于关键词之间的相似度关系，在向量空间分析孝悌观念</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219075" y="1101782"/>
            <a:ext cx="11831320" cy="4170045"/>
          </a:xfrm>
          <a:prstGeom prst="rect">
            <a:avLst/>
          </a:prstGeom>
          <a:noFill/>
        </p:spPr>
        <p:txBody>
          <a:bodyPr wrap="square" rtlCol="0" anchor="t">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中文和拉丁文中的</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概念对比</a:t>
            </a:r>
          </a:p>
          <a:p>
            <a:pPr marL="285750" marR="0" lvl="0" indent="-285750" algn="l" defTabSz="914400" rtl="0" eaLnBrk="1" fontAlgn="auto" latinLnBrk="0" hangingPunct="1">
              <a:lnSpc>
                <a:spcPct val="90000"/>
              </a:lnSpc>
              <a:spcBef>
                <a:spcPct val="0"/>
              </a:spcBef>
              <a:spcAft>
                <a:spcPts val="0"/>
              </a:spcAft>
              <a:buClrTx/>
              <a:buSzTx/>
              <a:buFont typeface="Wingdings" panose="05000000000000000000" charset="0"/>
              <a:buChar char=""/>
              <a:defRPr/>
            </a:pP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拉丁文概念：</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在拉丁文的相似度数据中，</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“pietas”</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（孝道）与</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“oboedientia”</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（顺从）、</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“parentum”</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（父母）、</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“maiorum”</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（祖先）等词汇的相似度较高。例如：</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pietas - oboedientia: 0.6301</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parentum - pietas: 0.4941</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maiorum - pietas: 0.4932</a:t>
            </a:r>
          </a:p>
          <a:p>
            <a:pPr marL="0" marR="0" lvl="0" indent="457200" algn="l" defTabSz="914400" rtl="0" eaLnBrk="1" fontAlgn="auto" latinLnBrk="0" hangingPunct="1">
              <a:lnSpc>
                <a:spcPct val="90000"/>
              </a:lnSpc>
              <a:spcBef>
                <a:spcPct val="0"/>
              </a:spcBef>
              <a:spcAft>
                <a:spcPts val="0"/>
              </a:spcAft>
              <a:buClrTx/>
              <a:buSzTx/>
              <a:buFontTx/>
              <a:buNone/>
              <a:defRPr/>
            </a:pP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这些数据表明拉丁文化中，</a:t>
            </a:r>
            <a:r>
              <a:rPr lang="en-US" altLang="zh-CN" sz="2000" b="1"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b="1" spc="100" dirty="0">
                <a:solidFill>
                  <a:schemeClr val="tx1">
                    <a:lumMod val="75000"/>
                    <a:lumOff val="25000"/>
                  </a:schemeClr>
                </a:solidFill>
                <a:latin typeface="宋体" panose="02010600030101010101" pitchFamily="2" charset="-122"/>
                <a:ea typeface="宋体" panose="02010600030101010101" pitchFamily="2" charset="-122"/>
                <a:sym typeface="+mn-lt"/>
              </a:rPr>
              <a:t>孝道</a:t>
            </a:r>
            <a:r>
              <a:rPr lang="en-US" altLang="zh-CN" sz="2000" b="1"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b="1" spc="100" dirty="0">
                <a:solidFill>
                  <a:schemeClr val="tx1">
                    <a:lumMod val="75000"/>
                    <a:lumOff val="25000"/>
                  </a:schemeClr>
                </a:solidFill>
                <a:latin typeface="宋体" panose="02010600030101010101" pitchFamily="2" charset="-122"/>
                <a:ea typeface="宋体" panose="02010600030101010101" pitchFamily="2" charset="-122"/>
                <a:sym typeface="+mn-lt"/>
              </a:rPr>
              <a:t>与顺从、父母和祖先之间的关系密切</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。孝道不仅强调对父母的孝顺，还涉及对祖先的敬重以及顺从的行为，这在古代罗马社会中是一个核心的伦理要求。</a:t>
            </a:r>
          </a:p>
          <a:p>
            <a:pPr marL="285750" marR="0" lvl="0" indent="-285750" algn="l" defTabSz="914400" rtl="0" eaLnBrk="1" fontAlgn="auto" latinLnBrk="0" hangingPunct="1">
              <a:lnSpc>
                <a:spcPct val="90000"/>
              </a:lnSpc>
              <a:spcBef>
                <a:spcPct val="0"/>
              </a:spcBef>
              <a:spcAft>
                <a:spcPts val="0"/>
              </a:spcAft>
              <a:buClrTx/>
              <a:buSzTx/>
              <a:buFont typeface="Wingdings" panose="05000000000000000000" charset="0"/>
              <a:buChar char=""/>
              <a:defRPr/>
            </a:pP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中文概念：</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在中文数据中，</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与父母、兄弟之间的关系也非常紧密。例如：</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父</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母</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0.7264</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父</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弟</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0.6340</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弟</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母</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0.5830</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弟</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孝</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0.5454</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 </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從兄</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 0.5367</a:t>
            </a:r>
          </a:p>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这些数据表明，</a:t>
            </a:r>
            <a:r>
              <a:rPr lang="en-US" altLang="zh-CN" sz="2000" b="1"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b="1"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2000" b="1"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b="1" spc="100" dirty="0">
                <a:solidFill>
                  <a:schemeClr val="tx1">
                    <a:lumMod val="75000"/>
                    <a:lumOff val="25000"/>
                  </a:schemeClr>
                </a:solidFill>
                <a:latin typeface="宋体" panose="02010600030101010101" pitchFamily="2" charset="-122"/>
                <a:ea typeface="宋体" panose="02010600030101010101" pitchFamily="2" charset="-122"/>
                <a:sym typeface="+mn-lt"/>
              </a:rPr>
              <a:t>不仅仅涉及父母的孝顺，还涵盖了兄弟间的相互关爱、尊敬与顺从</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（尤其是在</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中</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悌</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部分的体现）。此外，</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恭順</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与</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的关系也显示出中国传统文化中</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20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2000" spc="100" dirty="0">
                <a:solidFill>
                  <a:schemeClr val="tx1">
                    <a:lumMod val="75000"/>
                    <a:lumOff val="25000"/>
                  </a:schemeClr>
                </a:solidFill>
                <a:latin typeface="宋体" panose="02010600030101010101" pitchFamily="2" charset="-122"/>
                <a:ea typeface="宋体" panose="02010600030101010101" pitchFamily="2" charset="-122"/>
                <a:sym typeface="+mn-lt"/>
              </a:rPr>
              <a:t>在家庭伦理中扮演的重要角色。</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29</a:t>
            </a:fld>
            <a:endParaRPr lang="zh-CN" altLang="en-US" dirty="0"/>
          </a:p>
        </p:txBody>
      </p:sp>
      <p:sp>
        <p:nvSpPr>
          <p:cNvPr id="97" name="标题 1"/>
          <p:cNvSpPr txBox="1"/>
          <p:nvPr>
            <p:custDataLst>
              <p:tags r:id="rId1"/>
            </p:custDataLst>
          </p:nvPr>
        </p:nvSpPr>
        <p:spPr>
          <a:xfrm>
            <a:off x="218440" y="470535"/>
            <a:ext cx="9188450" cy="761365"/>
          </a:xfrm>
          <a:prstGeom prst="rect">
            <a:avLst/>
          </a:prstGeom>
        </p:spPr>
        <p:txBody>
          <a:bodyPr anchor="ctr">
            <a:normAutofit fontScale="85000" lnSpcReduction="10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R="0" lvl="0" indent="0" fontAlgn="auto">
              <a:lnSpc>
                <a:spcPct val="120000"/>
              </a:lnSpc>
              <a:spcAft>
                <a:spcPts val="0"/>
              </a:spcAft>
              <a:buClrTx/>
              <a:buSzTx/>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4</a:t>
            </a:r>
            <a:r>
              <a:rPr lang="zh-CN" altLang="en-US" sz="3100" dirty="0">
                <a:solidFill>
                  <a:srgbClr val="A23838"/>
                </a:solidFill>
                <a:latin typeface="Times New Roman" panose="02020503050405090304" charset="0"/>
                <a:ea typeface="方正盛世楷书简体_大" panose="02000000000000000000" charset="-122"/>
                <a:cs typeface="+mn-cs"/>
                <a:sym typeface="+mn-lt"/>
              </a:rPr>
              <a:t>、基于关键词之间的相似度关系，在向量空间分析孝悌观念</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217805" y="1115060"/>
            <a:ext cx="11647170" cy="4851400"/>
          </a:xfrm>
          <a:prstGeom prst="rect">
            <a:avLst/>
          </a:prstGeom>
          <a:noFill/>
        </p:spPr>
        <p:txBody>
          <a:bodyPr wrap="square" rtlCol="0" anchor="t">
            <a:no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1600" b="1" spc="100" dirty="0">
                <a:solidFill>
                  <a:schemeClr val="tx1">
                    <a:lumMod val="75000"/>
                    <a:lumOff val="25000"/>
                  </a:schemeClr>
                </a:solidFill>
                <a:latin typeface="宋体" panose="02010600030101010101" pitchFamily="2" charset="-122"/>
                <a:ea typeface="宋体" panose="02010600030101010101" pitchFamily="2" charset="-122"/>
                <a:sym typeface="+mn-lt"/>
              </a:rPr>
              <a:t>相似性：</a:t>
            </a:r>
            <a:endPar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endParaRPr>
          </a:p>
          <a:p>
            <a:pPr marL="0" marR="0" lvl="0" indent="0" algn="l" defTabSz="914400" rtl="0" eaLnBrk="1" fontAlgn="auto" latinLnBrk="0" hangingPunct="1">
              <a:lnSpc>
                <a:spcPct val="150000"/>
              </a:lnSpc>
              <a:spcBef>
                <a:spcPct val="0"/>
              </a:spcBef>
              <a:spcAft>
                <a:spcPts val="0"/>
              </a:spcAft>
              <a:buClrTx/>
              <a:buSzTx/>
              <a:buFontTx/>
              <a:buNone/>
              <a:defRPr/>
            </a:pP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拉丁文和中文中，父母和顺从在</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概念中的作用是相似的。在两种文化中，</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孝道</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不仅指对父母的尊敬和关爱，还涉及对长辈和祖先的敬畏。</a:t>
            </a:r>
          </a:p>
          <a:p>
            <a:pPr marL="0" marR="0" lvl="0" indent="0" algn="l" defTabSz="914400" rtl="0" eaLnBrk="1" fontAlgn="auto" latinLnBrk="0" hangingPunct="1">
              <a:lnSpc>
                <a:spcPct val="150000"/>
              </a:lnSpc>
              <a:spcBef>
                <a:spcPct val="0"/>
              </a:spcBef>
              <a:spcAft>
                <a:spcPts val="0"/>
              </a:spcAft>
              <a:buClrTx/>
              <a:buSzTx/>
              <a:buFontTx/>
              <a:buNone/>
              <a:defRPr/>
            </a:pP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在中文中，兄弟关系也与</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概念相关，</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不仅是孝顺父母，还强调与兄弟之间的和睦与尊重。拉丁文中，</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“frater”</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（兄弟）与</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“pietas”</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（孝道）等词汇的相似度较低（如</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fratris - pietas: 0.3103</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），但在中文中，兄弟的关系是</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孝悌</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概念中的核心部分。</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zh-CN" altLang="en-US" sz="1600" b="1" spc="100" dirty="0">
                <a:solidFill>
                  <a:schemeClr val="tx1">
                    <a:lumMod val="75000"/>
                    <a:lumOff val="25000"/>
                  </a:schemeClr>
                </a:solidFill>
                <a:latin typeface="宋体" panose="02010600030101010101" pitchFamily="2" charset="-122"/>
                <a:ea typeface="宋体" panose="02010600030101010101" pitchFamily="2" charset="-122"/>
                <a:sym typeface="+mn-lt"/>
              </a:rPr>
              <a:t>核心家庭关系的紧密性：</a:t>
            </a:r>
            <a:endPar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endParaRPr>
          </a:p>
          <a:p>
            <a:pPr marL="0" marR="0" lvl="0" indent="0" algn="l" defTabSz="914400" rtl="0" eaLnBrk="1" fontAlgn="auto" latinLnBrk="0" hangingPunct="1">
              <a:lnSpc>
                <a:spcPct val="150000"/>
              </a:lnSpc>
              <a:spcBef>
                <a:spcPct val="0"/>
              </a:spcBef>
              <a:spcAft>
                <a:spcPts val="0"/>
              </a:spcAft>
              <a:buClrTx/>
              <a:buSzTx/>
              <a:buFontTx/>
              <a:buNone/>
              <a:defRPr/>
            </a:pP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拉丁文中</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"pater"</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（父亲）与</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"frater"</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（兄弟）的相似度（</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0.60</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）显著高于与</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"parentum"</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（父母）的相似度（</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0.22</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），暗示父权社会中兄弟关系的特殊地位。</a:t>
            </a:r>
          </a:p>
          <a:p>
            <a:pPr marL="0" marR="0" lvl="0" indent="0" algn="l" defTabSz="914400" rtl="0" eaLnBrk="1" fontAlgn="auto" latinLnBrk="0" hangingPunct="1">
              <a:lnSpc>
                <a:spcPct val="150000"/>
              </a:lnSpc>
              <a:spcBef>
                <a:spcPct val="0"/>
              </a:spcBef>
              <a:spcAft>
                <a:spcPts val="0"/>
              </a:spcAft>
              <a:buClrTx/>
              <a:buSzTx/>
              <a:buFontTx/>
              <a:buNone/>
              <a:defRPr/>
            </a:pP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中文里</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"Father"</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与</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"Brotherly Love"</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0.63</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"Mother"</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与</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"Filial Piety"</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0.73</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）的高关联性，同样反映了</a:t>
            </a:r>
            <a:r>
              <a:rPr lang="zh-CN" altLang="en-US" sz="1600" b="1" spc="100" dirty="0">
                <a:solidFill>
                  <a:schemeClr val="tx1">
                    <a:lumMod val="75000"/>
                    <a:lumOff val="25000"/>
                  </a:schemeClr>
                </a:solidFill>
                <a:latin typeface="宋体" panose="02010600030101010101" pitchFamily="2" charset="-122"/>
                <a:ea typeface="宋体" panose="02010600030101010101" pitchFamily="2" charset="-122"/>
                <a:sym typeface="+mn-lt"/>
              </a:rPr>
              <a:t>家庭纵向（代际）与横向（手足）关系的交织。</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zh-CN" altLang="en-US" sz="1600" b="1" spc="100" dirty="0">
                <a:solidFill>
                  <a:schemeClr val="tx1">
                    <a:lumMod val="75000"/>
                    <a:lumOff val="25000"/>
                  </a:schemeClr>
                </a:solidFill>
                <a:latin typeface="宋体" panose="02010600030101010101" pitchFamily="2" charset="-122"/>
                <a:ea typeface="宋体" panose="02010600030101010101" pitchFamily="2" charset="-122"/>
                <a:sym typeface="+mn-lt"/>
              </a:rPr>
              <a:t>宗族观念的语义投射：</a:t>
            </a:r>
          </a:p>
          <a:p>
            <a:pPr marL="0" marR="0" lvl="0" indent="0" algn="l" defTabSz="914400" rtl="0" eaLnBrk="1" fontAlgn="auto" latinLnBrk="0" hangingPunct="1">
              <a:lnSpc>
                <a:spcPct val="150000"/>
              </a:lnSpc>
              <a:spcBef>
                <a:spcPct val="0"/>
              </a:spcBef>
              <a:spcAft>
                <a:spcPts val="0"/>
              </a:spcAft>
              <a:buClrTx/>
              <a:buSzTx/>
              <a:buFontTx/>
              <a:buNone/>
              <a:defRPr/>
            </a:pP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1600" b="1" spc="100" dirty="0">
                <a:solidFill>
                  <a:schemeClr val="tx1">
                    <a:lumMod val="75000"/>
                    <a:lumOff val="25000"/>
                  </a:schemeClr>
                </a:solidFill>
                <a:latin typeface="宋体" panose="02010600030101010101" pitchFamily="2" charset="-122"/>
                <a:ea typeface="宋体" panose="02010600030101010101" pitchFamily="2" charset="-122"/>
                <a:sym typeface="+mn-lt"/>
              </a:rPr>
              <a:t>拉丁文的</a:t>
            </a:r>
            <a:r>
              <a:rPr lang="en-US" altLang="zh-CN" sz="1600" b="1" spc="100" dirty="0">
                <a:solidFill>
                  <a:schemeClr val="tx1">
                    <a:lumMod val="75000"/>
                    <a:lumOff val="25000"/>
                  </a:schemeClr>
                </a:solidFill>
                <a:latin typeface="宋体" panose="02010600030101010101" pitchFamily="2" charset="-122"/>
                <a:ea typeface="宋体" panose="02010600030101010101" pitchFamily="2" charset="-122"/>
                <a:sym typeface="+mn-lt"/>
              </a:rPr>
              <a:t>"maiorum"</a:t>
            </a:r>
            <a:r>
              <a:rPr lang="zh-CN" altLang="en-US" sz="1600" b="1" spc="100" dirty="0">
                <a:solidFill>
                  <a:schemeClr val="tx1">
                    <a:lumMod val="75000"/>
                    <a:lumOff val="25000"/>
                  </a:schemeClr>
                </a:solidFill>
                <a:latin typeface="宋体" panose="02010600030101010101" pitchFamily="2" charset="-122"/>
                <a:ea typeface="宋体" panose="02010600030101010101" pitchFamily="2" charset="-122"/>
                <a:sym typeface="+mn-lt"/>
              </a:rPr>
              <a:t>（祖先）与</a:t>
            </a:r>
            <a:r>
              <a:rPr lang="en-US" altLang="zh-CN" sz="1600" b="1" spc="100" dirty="0">
                <a:solidFill>
                  <a:schemeClr val="tx1">
                    <a:lumMod val="75000"/>
                    <a:lumOff val="25000"/>
                  </a:schemeClr>
                </a:solidFill>
                <a:latin typeface="宋体" panose="02010600030101010101" pitchFamily="2" charset="-122"/>
                <a:ea typeface="宋体" panose="02010600030101010101" pitchFamily="2" charset="-122"/>
                <a:sym typeface="+mn-lt"/>
              </a:rPr>
              <a:t>"parentum"</a:t>
            </a:r>
            <a:r>
              <a:rPr lang="zh-CN" altLang="en-US" sz="1600" b="1" spc="100" dirty="0">
                <a:solidFill>
                  <a:schemeClr val="tx1">
                    <a:lumMod val="75000"/>
                    <a:lumOff val="25000"/>
                  </a:schemeClr>
                </a:solidFill>
                <a:latin typeface="宋体" panose="02010600030101010101" pitchFamily="2" charset="-122"/>
                <a:ea typeface="宋体" panose="02010600030101010101" pitchFamily="2" charset="-122"/>
                <a:sym typeface="+mn-lt"/>
              </a:rPr>
              <a:t>（父母）极高相似度（</a:t>
            </a:r>
            <a:r>
              <a:rPr lang="en-US" altLang="zh-CN" sz="1600" b="1" spc="100" dirty="0">
                <a:solidFill>
                  <a:schemeClr val="tx1">
                    <a:lumMod val="75000"/>
                    <a:lumOff val="25000"/>
                  </a:schemeClr>
                </a:solidFill>
                <a:latin typeface="宋体" panose="02010600030101010101" pitchFamily="2" charset="-122"/>
                <a:ea typeface="宋体" panose="02010600030101010101" pitchFamily="2" charset="-122"/>
                <a:sym typeface="+mn-lt"/>
              </a:rPr>
              <a:t>0.70</a:t>
            </a:r>
            <a:r>
              <a:rPr lang="zh-CN" altLang="en-US" sz="1600" b="1"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印证古罗马祖先崇拜传统。而中文</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"Elder"</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（长辈）的独立语义空间（最高相似度仅</a:t>
            </a:r>
            <a:r>
              <a:rPr lang="en-US" altLang="zh-CN" sz="1600" spc="100" dirty="0">
                <a:solidFill>
                  <a:schemeClr val="tx1">
                    <a:lumMod val="75000"/>
                    <a:lumOff val="25000"/>
                  </a:schemeClr>
                </a:solidFill>
                <a:latin typeface="宋体" panose="02010600030101010101" pitchFamily="2" charset="-122"/>
                <a:ea typeface="宋体" panose="02010600030101010101" pitchFamily="2" charset="-122"/>
                <a:sym typeface="+mn-lt"/>
              </a:rPr>
              <a:t>0.34</a:t>
            </a:r>
            <a:r>
              <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rPr>
              <a:t>），显示现代中文对代际关系更细致的分层。</a:t>
            </a:r>
          </a:p>
          <a:p>
            <a:pPr marL="0" marR="0" lvl="0" indent="0" algn="l" defTabSz="914400" rtl="0" eaLnBrk="1" fontAlgn="auto" latinLnBrk="0" hangingPunct="1">
              <a:lnSpc>
                <a:spcPct val="150000"/>
              </a:lnSpc>
              <a:spcBef>
                <a:spcPct val="0"/>
              </a:spcBef>
              <a:spcAft>
                <a:spcPts val="0"/>
              </a:spcAft>
              <a:buClrTx/>
              <a:buSzTx/>
              <a:buFontTx/>
              <a:buNone/>
              <a:defRPr/>
            </a:pPr>
            <a:endParaRPr lang="zh-CN" altLang="en-US" sz="1600" spc="100" dirty="0">
              <a:solidFill>
                <a:schemeClr val="tx1">
                  <a:lumMod val="75000"/>
                  <a:lumOff val="25000"/>
                </a:schemeClr>
              </a:solidFill>
              <a:latin typeface="宋体" panose="02010600030101010101" pitchFamily="2" charset="-122"/>
              <a:ea typeface="宋体" panose="02010600030101010101" pitchFamily="2"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3</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fontScale="95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R="0" lvl="0" indent="0" fontAlgn="auto">
              <a:spcAft>
                <a:spcPts val="0"/>
              </a:spcAft>
              <a:buClrTx/>
              <a:buSzTx/>
              <a:defRPr/>
            </a:pPr>
            <a:r>
              <a:rPr lang="zh-CN" altLang="en-US" sz="3100" dirty="0">
                <a:solidFill>
                  <a:srgbClr val="A23838"/>
                </a:solidFill>
                <a:latin typeface="Times New Roman" panose="02020503050405090304" charset="0"/>
                <a:ea typeface="方正盛世楷书简体_大" panose="02000000000000000000" charset="-122"/>
                <a:cs typeface="+mn-cs"/>
                <a:sym typeface="+mn-lt"/>
              </a:rPr>
              <a:t>一、主要思路</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382224" y="1695387"/>
            <a:ext cx="11452321" cy="3916680"/>
          </a:xfrm>
          <a:prstGeom prst="rect">
            <a:avLst/>
          </a:prstGeom>
          <a:noFill/>
        </p:spPr>
        <p:txBody>
          <a:bodyPr wrap="square" rtlCol="0" anchor="t">
            <a:noAutofit/>
          </a:bodyPr>
          <a:lstStyle/>
          <a:p>
            <a:pPr>
              <a:lnSpc>
                <a:spcPct val="150000"/>
              </a:lnSpc>
            </a:pP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分别在中文和拉丁文语料中，提取反映</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孝悌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核心概念的关键词；</a:t>
            </a:r>
          </a:p>
          <a:p>
            <a:pPr>
              <a:lnSpc>
                <a:spcPct val="150000"/>
              </a:lnSpc>
            </a:pP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基于共现分析、词向量相似度算法，进行计算建模；</a:t>
            </a:r>
          </a:p>
          <a:p>
            <a:pPr>
              <a:lnSpc>
                <a:spcPct val="150000"/>
              </a:lnSpc>
            </a:pP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对于中文和拉丁文关键词，采取相同</a:t>
            </a:r>
            <a:r>
              <a:rPr lang="en-US" altLang="zh-CN" sz="2800" dirty="0">
                <a:latin typeface="宋体" panose="02010600030101010101" pitchFamily="2" charset="-122"/>
                <a:ea typeface="宋体" panose="02010600030101010101" pitchFamily="2" charset="-122"/>
              </a:rPr>
              <a:t>pipeline</a:t>
            </a:r>
            <a:r>
              <a:rPr lang="zh-CN" altLang="en-US" sz="2800" dirty="0">
                <a:latin typeface="宋体" panose="02010600030101010101" pitchFamily="2" charset="-122"/>
                <a:ea typeface="宋体" panose="02010600030101010101" pitchFamily="2" charset="-122"/>
              </a:rPr>
              <a:t>，在计算建模后处理并呈现数据；</a:t>
            </a:r>
          </a:p>
          <a:p>
            <a:pPr>
              <a:lnSpc>
                <a:spcPct val="150000"/>
              </a:lnSpc>
            </a:pP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深入分析</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孝悌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核心概念的潜在语义结构，比较中西，提出阐释与猜想。</a:t>
            </a:r>
            <a:endParaRPr lang="en-US" altLang="zh-CN" sz="28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30</a:t>
            </a:fld>
            <a:endParaRPr lang="zh-CN" altLang="en-US" dirty="0"/>
          </a:p>
        </p:txBody>
      </p:sp>
      <p:sp>
        <p:nvSpPr>
          <p:cNvPr id="97" name="标题 1"/>
          <p:cNvSpPr txBox="1"/>
          <p:nvPr>
            <p:custDataLst>
              <p:tags r:id="rId1"/>
            </p:custDataLst>
          </p:nvPr>
        </p:nvSpPr>
        <p:spPr>
          <a:xfrm>
            <a:off x="218440" y="470535"/>
            <a:ext cx="9188450" cy="761365"/>
          </a:xfrm>
          <a:prstGeom prst="rect">
            <a:avLst/>
          </a:prstGeom>
        </p:spPr>
        <p:txBody>
          <a:bodyPr anchor="ctr">
            <a:normAutofit fontScale="85000" lnSpcReduction="10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R="0" lvl="0" indent="0" fontAlgn="auto">
              <a:lnSpc>
                <a:spcPct val="120000"/>
              </a:lnSpc>
              <a:spcAft>
                <a:spcPts val="0"/>
              </a:spcAft>
              <a:buClrTx/>
              <a:buSzTx/>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4</a:t>
            </a:r>
            <a:r>
              <a:rPr lang="zh-CN" altLang="en-US" sz="3100" dirty="0">
                <a:solidFill>
                  <a:srgbClr val="A23838"/>
                </a:solidFill>
                <a:latin typeface="Times New Roman" panose="02020503050405090304" charset="0"/>
                <a:ea typeface="方正盛世楷书简体_大" panose="02000000000000000000" charset="-122"/>
                <a:cs typeface="+mn-cs"/>
                <a:sym typeface="+mn-lt"/>
              </a:rPr>
              <a:t>、基于关键词之间的相似度关系，在向量空间分析孝悌观念</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344805" y="1384935"/>
            <a:ext cx="11073130" cy="4851400"/>
          </a:xfrm>
          <a:prstGeom prst="rect">
            <a:avLst/>
          </a:prstGeom>
          <a:noFill/>
        </p:spPr>
        <p:txBody>
          <a:bodyPr wrap="square" rtlCol="0" anchor="t">
            <a:noAutofit/>
          </a:bodyPr>
          <a:lstStyle/>
          <a:p>
            <a:pPr marL="285750" marR="0" lvl="0" indent="-28575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b="1" spc="100" dirty="0">
                <a:solidFill>
                  <a:schemeClr val="tx1">
                    <a:lumMod val="75000"/>
                    <a:lumOff val="25000"/>
                  </a:schemeClr>
                </a:solidFill>
                <a:latin typeface="宋体" panose="02010600030101010101" pitchFamily="2" charset="-122"/>
                <a:ea typeface="宋体" panose="02010600030101010101" pitchFamily="2" charset="-122"/>
                <a:sym typeface="+mn-lt"/>
              </a:rPr>
              <a:t>伦理体系的侧重点：</a:t>
            </a:r>
          </a:p>
          <a:p>
            <a:pPr marL="0" marR="0" lvl="0" indent="0" algn="l" defTabSz="914400" rtl="0" eaLnBrk="1" fontAlgn="auto" latinLnBrk="0" hangingPunct="1">
              <a:lnSpc>
                <a:spcPct val="15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拉丁文中与</a:t>
            </a:r>
            <a:r>
              <a:rPr lang="zh-CN" altLang="en-US" b="1" spc="100" dirty="0">
                <a:solidFill>
                  <a:schemeClr val="tx1">
                    <a:lumMod val="75000"/>
                    <a:lumOff val="25000"/>
                  </a:schemeClr>
                </a:solidFill>
                <a:latin typeface="宋体" panose="02010600030101010101" pitchFamily="2" charset="-122"/>
                <a:ea typeface="宋体" panose="02010600030101010101" pitchFamily="2" charset="-122"/>
                <a:sym typeface="+mn-lt"/>
              </a:rPr>
              <a:t>权威</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pc="100" dirty="0" err="1">
                <a:solidFill>
                  <a:schemeClr val="tx1">
                    <a:lumMod val="75000"/>
                    <a:lumOff val="25000"/>
                  </a:schemeClr>
                </a:solidFill>
                <a:latin typeface="宋体" panose="02010600030101010101" pitchFamily="2" charset="-122"/>
                <a:ea typeface="宋体" panose="02010600030101010101" pitchFamily="2" charset="-122"/>
                <a:sym typeface="+mn-lt"/>
              </a:rPr>
              <a:t>oboedientia</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与多个词汇的</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0.5+</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关联）联系紧密，反映罗马法权社会的特征。</a:t>
            </a:r>
          </a:p>
          <a:p>
            <a:pPr marL="0" marR="0" lvl="0" indent="0" algn="l" defTabSz="914400" rtl="0" eaLnBrk="1" fontAlgn="auto" latinLnBrk="0" hangingPunct="1">
              <a:lnSpc>
                <a:spcPct val="15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中文突出孝悌一体化：</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"Filial Piety and Brotherly Love"</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（孝悌）作为独立概念存在，且与</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"Respect"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0.54</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"Parental Love"</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0.53</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）的关联，体现儒家伦理的整合性思维。。</a:t>
            </a: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b="1" spc="100" dirty="0">
                <a:solidFill>
                  <a:schemeClr val="tx1">
                    <a:lumMod val="75000"/>
                    <a:lumOff val="25000"/>
                  </a:schemeClr>
                </a:solidFill>
                <a:latin typeface="宋体" panose="02010600030101010101" pitchFamily="2" charset="-122"/>
                <a:ea typeface="宋体" panose="02010600030101010101" pitchFamily="2" charset="-122"/>
                <a:cs typeface="Arial Bold" panose="020B0604020202090204" charset="0"/>
                <a:sym typeface="+mn-lt"/>
              </a:rPr>
              <a:t>核心词对照差异</a:t>
            </a:r>
            <a:r>
              <a:rPr lang="en-US" altLang="zh-CN" b="1" spc="100" dirty="0">
                <a:solidFill>
                  <a:schemeClr val="tx1">
                    <a:lumMod val="75000"/>
                    <a:lumOff val="25000"/>
                  </a:schemeClr>
                </a:solidFill>
                <a:latin typeface="宋体" panose="02010600030101010101" pitchFamily="2" charset="-122"/>
                <a:ea typeface="宋体" panose="02010600030101010101" pitchFamily="2" charset="-122"/>
                <a:cs typeface="Arial Bold" panose="020B0604020202090204" charset="0"/>
                <a:sym typeface="+mn-lt"/>
              </a:rPr>
              <a:t>:</a:t>
            </a:r>
          </a:p>
          <a:p>
            <a:pPr marL="0" marR="0" lvl="0" indent="0" algn="l" defTabSz="914400" rtl="0" eaLnBrk="1" fontAlgn="auto" latinLnBrk="0" hangingPunct="1">
              <a:lnSpc>
                <a:spcPct val="15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两语料都把</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b="1" spc="100" dirty="0">
                <a:solidFill>
                  <a:schemeClr val="tx1">
                    <a:lumMod val="75000"/>
                    <a:lumOff val="25000"/>
                  </a:schemeClr>
                </a:solidFill>
                <a:latin typeface="宋体" panose="02010600030101010101" pitchFamily="2" charset="-122"/>
                <a:ea typeface="宋体" panose="02010600030101010101" pitchFamily="2" charset="-122"/>
                <a:sym typeface="+mn-lt"/>
              </a:rPr>
              <a:t>父母</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置于</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孝道</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核心，拉丁文本略高，显示对父母义务更集中</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父亲</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在两文化中的权威象征几乎等权（</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&lt; </a:t>
            </a:r>
            <a:r>
              <a:rPr lang="en-US"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0.01 </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差距）</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中文凸显</a:t>
            </a:r>
            <a:r>
              <a:rPr lang="zh-CN" altLang="en-US" b="1" spc="100" dirty="0">
                <a:solidFill>
                  <a:schemeClr val="tx1">
                    <a:lumMod val="75000"/>
                    <a:lumOff val="25000"/>
                  </a:schemeClr>
                </a:solidFill>
                <a:latin typeface="宋体" panose="02010600030101010101" pitchFamily="2" charset="-122"/>
                <a:ea typeface="宋体" panose="02010600030101010101" pitchFamily="2" charset="-122"/>
                <a:sym typeface="+mn-lt"/>
              </a:rPr>
              <a:t>兄弟手足</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在</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孝</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中的内在地位；罗马语料则弱关联，说明兄弟情与</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pietas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分离；</a:t>
            </a:r>
            <a:r>
              <a:rPr lang="zh-CN" altLang="en-US" b="1" spc="100" dirty="0">
                <a:solidFill>
                  <a:schemeClr val="tx1">
                    <a:lumMod val="75000"/>
                    <a:lumOff val="25000"/>
                  </a:schemeClr>
                </a:solidFill>
                <a:latin typeface="宋体" panose="02010600030101010101" pitchFamily="2" charset="-122"/>
                <a:ea typeface="宋体" panose="02010600030101010101" pitchFamily="2" charset="-122"/>
                <a:sym typeface="+mn-lt"/>
              </a:rPr>
              <a:t>服从维度在拉丁文化中比中文高约</a:t>
            </a:r>
            <a:r>
              <a:rPr lang="en-US" altLang="zh-CN" b="1" spc="100" dirty="0">
                <a:solidFill>
                  <a:schemeClr val="tx1">
                    <a:lumMod val="75000"/>
                    <a:lumOff val="25000"/>
                  </a:schemeClr>
                </a:solidFill>
                <a:latin typeface="宋体" panose="02010600030101010101" pitchFamily="2" charset="-122"/>
                <a:ea typeface="宋体" panose="02010600030101010101" pitchFamily="2" charset="-122"/>
                <a:sym typeface="+mn-lt"/>
              </a:rPr>
              <a:t> 0.17</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45870" y="966470"/>
            <a:ext cx="8811260"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31</a:t>
            </a:fld>
            <a:endParaRPr lang="zh-CN" altLang="en-US" dirty="0"/>
          </a:p>
        </p:txBody>
      </p:sp>
      <p:sp>
        <p:nvSpPr>
          <p:cNvPr id="97" name="标题 1"/>
          <p:cNvSpPr txBox="1"/>
          <p:nvPr>
            <p:custDataLst>
              <p:tags r:id="rId1"/>
            </p:custDataLst>
          </p:nvPr>
        </p:nvSpPr>
        <p:spPr>
          <a:xfrm>
            <a:off x="541020" y="873760"/>
            <a:ext cx="10467340" cy="761365"/>
          </a:xfrm>
          <a:prstGeom prst="rect">
            <a:avLst/>
          </a:prstGeom>
        </p:spPr>
        <p:txBody>
          <a:bodyPr anchor="ctr">
            <a:no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R="0" lvl="0" indent="0" fontAlgn="auto">
              <a:lnSpc>
                <a:spcPct val="110000"/>
              </a:lnSpc>
              <a:spcAft>
                <a:spcPts val="0"/>
              </a:spcAft>
              <a:buClrTx/>
              <a:buSzTx/>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5</a:t>
            </a:r>
            <a:r>
              <a:rPr lang="zh-CN" altLang="en-US" sz="3100" dirty="0">
                <a:solidFill>
                  <a:srgbClr val="A23838"/>
                </a:solidFill>
                <a:latin typeface="Times New Roman" panose="02020503050405090304" charset="0"/>
                <a:ea typeface="方正盛世楷书简体_大" panose="02000000000000000000" charset="-122"/>
                <a:cs typeface="+mn-cs"/>
                <a:sym typeface="+mn-lt"/>
              </a:rPr>
              <a:t>、基于向量空间余弦相似度，对关键字</a:t>
            </a:r>
            <a:r>
              <a:rPr lang="en-US" altLang="zh-CN" sz="3100" dirty="0">
                <a:solidFill>
                  <a:srgbClr val="A23838"/>
                </a:solidFill>
                <a:latin typeface="Times New Roman" panose="02020503050405090304" charset="0"/>
                <a:ea typeface="方正盛世楷书简体_大" panose="02000000000000000000" charset="-122"/>
                <a:cs typeface="+mn-cs"/>
                <a:sym typeface="+mn-lt"/>
              </a:rPr>
              <a:t>topk</a:t>
            </a:r>
            <a:r>
              <a:rPr lang="zh-CN" altLang="en-US" sz="3100" dirty="0">
                <a:solidFill>
                  <a:srgbClr val="A23838"/>
                </a:solidFill>
                <a:latin typeface="Times New Roman" panose="02020503050405090304" charset="0"/>
                <a:ea typeface="方正盛世楷书简体_大" panose="02000000000000000000" charset="-122"/>
                <a:cs typeface="+mn-cs"/>
                <a:sym typeface="+mn-lt"/>
              </a:rPr>
              <a:t>近邻词语进行全局分析</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547370" y="1811020"/>
            <a:ext cx="10788015" cy="4851400"/>
          </a:xfrm>
          <a:prstGeom prst="rect">
            <a:avLst/>
          </a:prstGeom>
          <a:noFill/>
        </p:spPr>
        <p:txBody>
          <a:bodyPr wrap="square" rtlCol="0" anchor="t">
            <a:noAutofit/>
          </a:bodyPr>
          <a:lstStyle/>
          <a:p>
            <a:pPr marL="0" marR="0" lvl="0" indent="457200" algn="l" defTabSz="914400" rtl="0" eaLnBrk="1" fontAlgn="auto" latinLnBrk="0" hangingPunct="1">
              <a:lnSpc>
                <a:spcPct val="150000"/>
              </a:lnSpc>
              <a:spcBef>
                <a:spcPct val="0"/>
              </a:spcBef>
              <a:spcAft>
                <a:spcPts val="0"/>
              </a:spcAft>
              <a:buClrTx/>
              <a:buSzTx/>
              <a:buFontTx/>
              <a:buNone/>
              <a:defRPr/>
            </a:pPr>
            <a:r>
              <a:rPr lang="en-US" altLang="zh-CN" sz="2400" spc="100" dirty="0">
                <a:solidFill>
                  <a:schemeClr val="tx1">
                    <a:lumMod val="75000"/>
                    <a:lumOff val="25000"/>
                  </a:schemeClr>
                </a:solidFill>
                <a:latin typeface="宋体" panose="02010600030101010101" pitchFamily="2" charset="-122"/>
                <a:ea typeface="宋体" panose="02010600030101010101" pitchFamily="2" charset="-122"/>
                <a:cs typeface="Times New Roman Regular" panose="02020503050405090304" charset="0"/>
                <a:sym typeface="+mn-lt"/>
              </a:rPr>
              <a:t>Word2Vec</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cs typeface="Times New Roman Regular" panose="02020503050405090304" charset="0"/>
                <a:sym typeface="+mn-lt"/>
              </a:rPr>
              <a:t>实际上得到了分词后词汇表中每一个词汇的词向量表示。在此处我们希望不要局限于一开始得到的关键词，而是对</a:t>
            </a:r>
            <a:r>
              <a:rPr lang="zh-CN" altLang="en-US" sz="2400" b="1" spc="100" dirty="0">
                <a:solidFill>
                  <a:schemeClr val="tx1">
                    <a:lumMod val="75000"/>
                    <a:lumOff val="25000"/>
                  </a:schemeClr>
                </a:solidFill>
                <a:latin typeface="宋体" panose="02010600030101010101" pitchFamily="2" charset="-122"/>
                <a:ea typeface="宋体" panose="02010600030101010101" pitchFamily="2" charset="-122"/>
                <a:cs typeface="Times New Roman Regular" panose="02020503050405090304" charset="0"/>
                <a:sym typeface="+mn-lt"/>
              </a:rPr>
              <a:t>计算每个关键词与全局词汇表的词向量相似度，并找到与每个关键词</a:t>
            </a:r>
            <a:r>
              <a:rPr lang="en-US" altLang="zh-CN" sz="2400" b="1" spc="100" dirty="0">
                <a:solidFill>
                  <a:schemeClr val="tx1">
                    <a:lumMod val="75000"/>
                    <a:lumOff val="25000"/>
                  </a:schemeClr>
                </a:solidFill>
                <a:latin typeface="宋体" panose="02010600030101010101" pitchFamily="2" charset="-122"/>
                <a:ea typeface="宋体" panose="02010600030101010101" pitchFamily="2" charset="-122"/>
                <a:cs typeface="Times New Roman Regular" panose="02020503050405090304" charset="0"/>
                <a:sym typeface="+mn-lt"/>
              </a:rPr>
              <a:t>top-k</a:t>
            </a:r>
            <a:r>
              <a:rPr lang="zh-CN" altLang="en-US" sz="2400" b="1" spc="100" dirty="0">
                <a:solidFill>
                  <a:schemeClr val="tx1">
                    <a:lumMod val="75000"/>
                    <a:lumOff val="25000"/>
                  </a:schemeClr>
                </a:solidFill>
                <a:latin typeface="宋体" panose="02010600030101010101" pitchFamily="2" charset="-122"/>
                <a:ea typeface="宋体" panose="02010600030101010101" pitchFamily="2" charset="-122"/>
                <a:cs typeface="Times New Roman Regular" panose="02020503050405090304" charset="0"/>
                <a:sym typeface="+mn-lt"/>
              </a:rPr>
              <a:t>近邻的词语</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cs typeface="Times New Roman Regular" panose="02020503050405090304" charset="0"/>
                <a:sym typeface="+mn-lt"/>
              </a:rPr>
              <a:t>。</a:t>
            </a:r>
          </a:p>
          <a:p>
            <a:pPr marL="0" marR="0" lvl="0" indent="457200" algn="l" defTabSz="914400" rtl="0" eaLnBrk="1" fontAlgn="auto" latinLnBrk="0" hangingPunct="1">
              <a:lnSpc>
                <a:spcPct val="150000"/>
              </a:lnSpc>
              <a:spcBef>
                <a:spcPct val="0"/>
              </a:spcBef>
              <a:spcAft>
                <a:spcPts val="0"/>
              </a:spcAft>
              <a:buClrTx/>
              <a:buSzTx/>
              <a:buFontTx/>
              <a:buNone/>
              <a:defRPr/>
            </a:pP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cs typeface="Times New Roman Regular" panose="02020503050405090304" charset="0"/>
                <a:sym typeface="+mn-lt"/>
              </a:rPr>
              <a:t>我们分别对中文和拉丁文语料进行同样的处理，计算每个关键词语与词汇表中每个词语的词向量相似度。然后，</a:t>
            </a:r>
            <a:r>
              <a:rPr lang="zh-CN" altLang="en-US" sz="2400" b="1" spc="100" dirty="0">
                <a:solidFill>
                  <a:schemeClr val="tx1">
                    <a:lumMod val="75000"/>
                    <a:lumOff val="25000"/>
                  </a:schemeClr>
                </a:solidFill>
                <a:latin typeface="宋体" panose="02010600030101010101" pitchFamily="2" charset="-122"/>
                <a:ea typeface="宋体" panose="02010600030101010101" pitchFamily="2" charset="-122"/>
                <a:cs typeface="Times New Roman Regular" panose="02020503050405090304" charset="0"/>
                <a:sym typeface="+mn-lt"/>
              </a:rPr>
              <a:t>比较两种语言中，同义关键词在各自全局语料的</a:t>
            </a:r>
            <a:r>
              <a:rPr lang="en-US" altLang="zh-CN" sz="2400" b="1" spc="100" dirty="0">
                <a:solidFill>
                  <a:schemeClr val="tx1">
                    <a:lumMod val="75000"/>
                    <a:lumOff val="25000"/>
                  </a:schemeClr>
                </a:solidFill>
                <a:latin typeface="宋体" panose="02010600030101010101" pitchFamily="2" charset="-122"/>
                <a:ea typeface="宋体" panose="02010600030101010101" pitchFamily="2" charset="-122"/>
                <a:cs typeface="Times New Roman Regular" panose="02020503050405090304" charset="0"/>
                <a:sym typeface="+mn-lt"/>
              </a:rPr>
              <a:t>top-k</a:t>
            </a:r>
            <a:r>
              <a:rPr lang="zh-CN" altLang="en-US" sz="2400" b="1" spc="100" dirty="0">
                <a:solidFill>
                  <a:schemeClr val="tx1">
                    <a:lumMod val="75000"/>
                    <a:lumOff val="25000"/>
                  </a:schemeClr>
                </a:solidFill>
                <a:latin typeface="宋体" panose="02010600030101010101" pitchFamily="2" charset="-122"/>
                <a:ea typeface="宋体" panose="02010600030101010101" pitchFamily="2" charset="-122"/>
                <a:cs typeface="Times New Roman Regular" panose="02020503050405090304" charset="0"/>
                <a:sym typeface="+mn-lt"/>
              </a:rPr>
              <a:t>近邻词语</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cs typeface="Times New Roman Regular" panose="02020503050405090304" charset="0"/>
                <a:sym typeface="+mn-lt"/>
              </a:rPr>
              <a:t>。最后，基于这些向量空间的近邻词，一窥两种文化对于孝悌观念的理解。</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429C8-ABE2-2C37-4BA5-C52CAF1204AB}"/>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BA434444-3E35-7373-2FDD-BBAE9B18FE8C}"/>
              </a:ext>
            </a:extLst>
          </p:cNvPr>
          <p:cNvSpPr/>
          <p:nvPr/>
        </p:nvSpPr>
        <p:spPr>
          <a:xfrm>
            <a:off x="1245870" y="966470"/>
            <a:ext cx="8811260"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3F9A111E-435F-8A79-6D56-ED5D670BAA90}"/>
              </a:ext>
            </a:extLst>
          </p:cNvPr>
          <p:cNvSpPr>
            <a:spLocks noGrp="1"/>
          </p:cNvSpPr>
          <p:nvPr>
            <p:ph type="sldNum" sz="quarter" idx="12"/>
          </p:nvPr>
        </p:nvSpPr>
        <p:spPr/>
        <p:txBody>
          <a:bodyPr/>
          <a:lstStyle/>
          <a:p>
            <a:fld id="{CCBA9D17-A0D3-409F-BFF9-E5BAE63FEE36}" type="slidenum">
              <a:rPr lang="zh-CN" altLang="en-US" smtClean="0"/>
              <a:t>32</a:t>
            </a:fld>
            <a:endParaRPr lang="zh-CN" altLang="en-US" dirty="0"/>
          </a:p>
        </p:txBody>
      </p:sp>
      <p:sp>
        <p:nvSpPr>
          <p:cNvPr id="97" name="标题 1">
            <a:extLst>
              <a:ext uri="{FF2B5EF4-FFF2-40B4-BE49-F238E27FC236}">
                <a16:creationId xmlns:a16="http://schemas.microsoft.com/office/drawing/2014/main" id="{E072D053-7736-4ACA-B4AE-CA9981B69F23}"/>
              </a:ext>
            </a:extLst>
          </p:cNvPr>
          <p:cNvSpPr txBox="1"/>
          <p:nvPr>
            <p:custDataLst>
              <p:tags r:id="rId1"/>
            </p:custDataLst>
          </p:nvPr>
        </p:nvSpPr>
        <p:spPr>
          <a:xfrm>
            <a:off x="326947" y="613439"/>
            <a:ext cx="11851738" cy="761365"/>
          </a:xfrm>
          <a:prstGeom prst="rect">
            <a:avLst/>
          </a:prstGeom>
        </p:spPr>
        <p:txBody>
          <a:bodyPr anchor="ctr">
            <a:no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R="0" lvl="0" indent="0" fontAlgn="auto">
              <a:lnSpc>
                <a:spcPct val="110000"/>
              </a:lnSpc>
              <a:spcAft>
                <a:spcPts val="0"/>
              </a:spcAft>
              <a:buClrTx/>
              <a:buSzTx/>
              <a:defRPr/>
            </a:pPr>
            <a:r>
              <a:rPr lang="en-US" altLang="zh-CN" dirty="0">
                <a:solidFill>
                  <a:srgbClr val="A23838"/>
                </a:solidFill>
                <a:latin typeface="Times New Roman" panose="02020503050405090304" charset="0"/>
                <a:ea typeface="方正盛世楷书简体_大" panose="02000000000000000000" charset="-122"/>
                <a:cs typeface="+mn-cs"/>
                <a:sym typeface="+mn-lt"/>
              </a:rPr>
              <a:t>5</a:t>
            </a:r>
            <a:r>
              <a:rPr lang="zh-CN" altLang="en-US" dirty="0">
                <a:solidFill>
                  <a:srgbClr val="A23838"/>
                </a:solidFill>
                <a:latin typeface="Times New Roman" panose="02020503050405090304" charset="0"/>
                <a:ea typeface="方正盛世楷书简体_大" panose="02000000000000000000" charset="-122"/>
                <a:cs typeface="+mn-cs"/>
                <a:sym typeface="+mn-lt"/>
              </a:rPr>
              <a:t>、基于向量空间余弦相似度，对关键字</a:t>
            </a:r>
            <a:r>
              <a:rPr lang="en-US" altLang="zh-CN" dirty="0">
                <a:solidFill>
                  <a:srgbClr val="A23838"/>
                </a:solidFill>
                <a:latin typeface="Times New Roman" panose="02020503050405090304" charset="0"/>
                <a:ea typeface="方正盛世楷书简体_大" panose="02000000000000000000" charset="-122"/>
                <a:cs typeface="+mn-cs"/>
                <a:sym typeface="+mn-lt"/>
              </a:rPr>
              <a:t>topk</a:t>
            </a:r>
            <a:r>
              <a:rPr lang="zh-CN" altLang="en-US" dirty="0">
                <a:solidFill>
                  <a:srgbClr val="A23838"/>
                </a:solidFill>
                <a:latin typeface="Times New Roman" panose="02020503050405090304" charset="0"/>
                <a:ea typeface="方正盛世楷书简体_大" panose="02000000000000000000" charset="-122"/>
                <a:cs typeface="+mn-cs"/>
                <a:sym typeface="+mn-lt"/>
              </a:rPr>
              <a:t>近邻词语进行全局分析</a:t>
            </a:r>
          </a:p>
        </p:txBody>
      </p:sp>
      <p:grpSp>
        <p:nvGrpSpPr>
          <p:cNvPr id="154" name="组合 153">
            <a:extLst>
              <a:ext uri="{FF2B5EF4-FFF2-40B4-BE49-F238E27FC236}">
                <a16:creationId xmlns:a16="http://schemas.microsoft.com/office/drawing/2014/main" id="{43DF10EC-3098-E9AD-8DEC-0E9DFD7689EC}"/>
              </a:ext>
            </a:extLst>
          </p:cNvPr>
          <p:cNvGrpSpPr/>
          <p:nvPr/>
        </p:nvGrpSpPr>
        <p:grpSpPr>
          <a:xfrm>
            <a:off x="10355333" y="284999"/>
            <a:ext cx="1512002" cy="444892"/>
            <a:chOff x="9556201" y="498129"/>
            <a:chExt cx="1993881" cy="586680"/>
          </a:xfrm>
          <a:solidFill>
            <a:srgbClr val="A23838"/>
          </a:solidFill>
        </p:grpSpPr>
        <p:grpSp>
          <p:nvGrpSpPr>
            <p:cNvPr id="155" name="组合 154">
              <a:extLst>
                <a:ext uri="{FF2B5EF4-FFF2-40B4-BE49-F238E27FC236}">
                  <a16:creationId xmlns:a16="http://schemas.microsoft.com/office/drawing/2014/main" id="{9AE55CB5-C65D-97D1-7701-B1E329B81908}"/>
                </a:ext>
              </a:extLst>
            </p:cNvPr>
            <p:cNvGrpSpPr/>
            <p:nvPr userDrawn="1"/>
          </p:nvGrpSpPr>
          <p:grpSpPr>
            <a:xfrm>
              <a:off x="10239376" y="968937"/>
              <a:ext cx="1307697" cy="96254"/>
              <a:chOff x="4616246" y="3878362"/>
              <a:chExt cx="5571416" cy="410087"/>
            </a:xfrm>
            <a:grpFill/>
          </p:grpSpPr>
          <p:sp>
            <p:nvSpPr>
              <p:cNvPr id="156" name="Freeform 17">
                <a:extLst>
                  <a:ext uri="{FF2B5EF4-FFF2-40B4-BE49-F238E27FC236}">
                    <a16:creationId xmlns:a16="http://schemas.microsoft.com/office/drawing/2014/main" id="{D6E7F9F2-B250-6BA1-76F4-82EAB4B6814C}"/>
                  </a:ext>
                </a:extLst>
              </p:cNvPr>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a:extLst>
                  <a:ext uri="{FF2B5EF4-FFF2-40B4-BE49-F238E27FC236}">
                    <a16:creationId xmlns:a16="http://schemas.microsoft.com/office/drawing/2014/main" id="{EDBB1D6F-F7AF-A03E-3D26-CCB536F36ADD}"/>
                  </a:ext>
                </a:extLst>
              </p:cNvPr>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a:extLst>
                  <a:ext uri="{FF2B5EF4-FFF2-40B4-BE49-F238E27FC236}">
                    <a16:creationId xmlns:a16="http://schemas.microsoft.com/office/drawing/2014/main" id="{A4E09A20-32C3-BF15-7DDC-9E7CE28D6D8C}"/>
                  </a:ext>
                </a:extLst>
              </p:cNvPr>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a:extLst>
                  <a:ext uri="{FF2B5EF4-FFF2-40B4-BE49-F238E27FC236}">
                    <a16:creationId xmlns:a16="http://schemas.microsoft.com/office/drawing/2014/main" id="{9898D204-7B6A-EE36-FE1E-259C529D3715}"/>
                  </a:ext>
                </a:extLst>
              </p:cNvPr>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a:extLst>
                  <a:ext uri="{FF2B5EF4-FFF2-40B4-BE49-F238E27FC236}">
                    <a16:creationId xmlns:a16="http://schemas.microsoft.com/office/drawing/2014/main" id="{8BB7FC08-4393-FB24-D98D-7A95EC3AE2C5}"/>
                  </a:ext>
                </a:extLst>
              </p:cNvPr>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a:extLst>
                  <a:ext uri="{FF2B5EF4-FFF2-40B4-BE49-F238E27FC236}">
                    <a16:creationId xmlns:a16="http://schemas.microsoft.com/office/drawing/2014/main" id="{17CDE9D9-F868-DA64-7746-0D99DE3EB4CF}"/>
                  </a:ext>
                </a:extLst>
              </p:cNvPr>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a:extLst>
                  <a:ext uri="{FF2B5EF4-FFF2-40B4-BE49-F238E27FC236}">
                    <a16:creationId xmlns:a16="http://schemas.microsoft.com/office/drawing/2014/main" id="{B82D241E-DCF7-0C04-054F-0B74CAA83A3C}"/>
                  </a:ext>
                </a:extLst>
              </p:cNvPr>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a:extLst>
                  <a:ext uri="{FF2B5EF4-FFF2-40B4-BE49-F238E27FC236}">
                    <a16:creationId xmlns:a16="http://schemas.microsoft.com/office/drawing/2014/main" id="{631E0C80-0297-3445-8C34-D6E35DC71C14}"/>
                  </a:ext>
                </a:extLst>
              </p:cNvPr>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a:extLst>
                  <a:ext uri="{FF2B5EF4-FFF2-40B4-BE49-F238E27FC236}">
                    <a16:creationId xmlns:a16="http://schemas.microsoft.com/office/drawing/2014/main" id="{D07ACD23-821B-0137-3374-87AB2E34BD5C}"/>
                  </a:ext>
                </a:extLst>
              </p:cNvPr>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a:extLst>
                  <a:ext uri="{FF2B5EF4-FFF2-40B4-BE49-F238E27FC236}">
                    <a16:creationId xmlns:a16="http://schemas.microsoft.com/office/drawing/2014/main" id="{57002C05-35DE-8804-C8E7-B63451BA6796}"/>
                  </a:ext>
                </a:extLst>
              </p:cNvPr>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a:extLst>
                  <a:ext uri="{FF2B5EF4-FFF2-40B4-BE49-F238E27FC236}">
                    <a16:creationId xmlns:a16="http://schemas.microsoft.com/office/drawing/2014/main" id="{3E7108CE-3905-5663-CD5F-B2C1014B1B05}"/>
                  </a:ext>
                </a:extLst>
              </p:cNvPr>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a:extLst>
                  <a:ext uri="{FF2B5EF4-FFF2-40B4-BE49-F238E27FC236}">
                    <a16:creationId xmlns:a16="http://schemas.microsoft.com/office/drawing/2014/main" id="{C3AEB507-5298-0190-EB53-779A38516624}"/>
                  </a:ext>
                </a:extLst>
              </p:cNvPr>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a:extLst>
                  <a:ext uri="{FF2B5EF4-FFF2-40B4-BE49-F238E27FC236}">
                    <a16:creationId xmlns:a16="http://schemas.microsoft.com/office/drawing/2014/main" id="{C309B057-0ED0-A8A6-3EB8-7DBCF3210B44}"/>
                  </a:ext>
                </a:extLst>
              </p:cNvPr>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a:extLst>
                  <a:ext uri="{FF2B5EF4-FFF2-40B4-BE49-F238E27FC236}">
                    <a16:creationId xmlns:a16="http://schemas.microsoft.com/office/drawing/2014/main" id="{FE6108E5-F188-464A-E186-E6A8ADBC9EDC}"/>
                  </a:ext>
                </a:extLst>
              </p:cNvPr>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a:extLst>
                  <a:ext uri="{FF2B5EF4-FFF2-40B4-BE49-F238E27FC236}">
                    <a16:creationId xmlns:a16="http://schemas.microsoft.com/office/drawing/2014/main" id="{BAC86592-5162-0D25-C647-2735D17AEE73}"/>
                  </a:ext>
                </a:extLst>
              </p:cNvPr>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a:extLst>
                  <a:ext uri="{FF2B5EF4-FFF2-40B4-BE49-F238E27FC236}">
                    <a16:creationId xmlns:a16="http://schemas.microsoft.com/office/drawing/2014/main" id="{4CA208A9-0F54-DE96-A525-857901EE8856}"/>
                  </a:ext>
                </a:extLst>
              </p:cNvPr>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a:extLst>
                <a:ext uri="{FF2B5EF4-FFF2-40B4-BE49-F238E27FC236}">
                  <a16:creationId xmlns:a16="http://schemas.microsoft.com/office/drawing/2014/main" id="{4046611B-291F-6607-FB37-4A10C4A69AB6}"/>
                </a:ext>
              </a:extLst>
            </p:cNvPr>
            <p:cNvGrpSpPr/>
            <p:nvPr userDrawn="1"/>
          </p:nvGrpSpPr>
          <p:grpSpPr>
            <a:xfrm>
              <a:off x="10237120" y="539555"/>
              <a:ext cx="1312962" cy="375239"/>
              <a:chOff x="4606634" y="2048989"/>
              <a:chExt cx="5593843" cy="1598699"/>
            </a:xfrm>
            <a:grpFill/>
          </p:grpSpPr>
          <p:sp>
            <p:nvSpPr>
              <p:cNvPr id="176" name="Freeform 9">
                <a:extLst>
                  <a:ext uri="{FF2B5EF4-FFF2-40B4-BE49-F238E27FC236}">
                    <a16:creationId xmlns:a16="http://schemas.microsoft.com/office/drawing/2014/main" id="{533E132A-B1A0-2C2A-B701-0A416FF62378}"/>
                  </a:ext>
                </a:extLst>
              </p:cNvPr>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a:extLst>
                  <a:ext uri="{FF2B5EF4-FFF2-40B4-BE49-F238E27FC236}">
                    <a16:creationId xmlns:a16="http://schemas.microsoft.com/office/drawing/2014/main" id="{8934BCDC-5CDA-A28F-19DA-51C9F5375CFF}"/>
                  </a:ext>
                </a:extLst>
              </p:cNvPr>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a:extLst>
                  <a:ext uri="{FF2B5EF4-FFF2-40B4-BE49-F238E27FC236}">
                    <a16:creationId xmlns:a16="http://schemas.microsoft.com/office/drawing/2014/main" id="{0DA14B29-AEAC-7E5E-4830-700E9151E78B}"/>
                  </a:ext>
                </a:extLst>
              </p:cNvPr>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a:extLst>
                  <a:ext uri="{FF2B5EF4-FFF2-40B4-BE49-F238E27FC236}">
                    <a16:creationId xmlns:a16="http://schemas.microsoft.com/office/drawing/2014/main" id="{B8691BE3-0521-42FC-7F0F-11CB32334E97}"/>
                  </a:ext>
                </a:extLst>
              </p:cNvPr>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a:extLst>
                  <a:ext uri="{FF2B5EF4-FFF2-40B4-BE49-F238E27FC236}">
                    <a16:creationId xmlns:a16="http://schemas.microsoft.com/office/drawing/2014/main" id="{1FE975C6-985C-04BC-EB94-C9B3362E8DC7}"/>
                  </a:ext>
                </a:extLst>
              </p:cNvPr>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a:extLst>
                  <a:ext uri="{FF2B5EF4-FFF2-40B4-BE49-F238E27FC236}">
                    <a16:creationId xmlns:a16="http://schemas.microsoft.com/office/drawing/2014/main" id="{08717311-3592-CAD1-08ED-BAED23D2C00E}"/>
                  </a:ext>
                </a:extLst>
              </p:cNvPr>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a:extLst>
                  <a:ext uri="{FF2B5EF4-FFF2-40B4-BE49-F238E27FC236}">
                    <a16:creationId xmlns:a16="http://schemas.microsoft.com/office/drawing/2014/main" id="{83DE77DD-BA36-CB29-8FA7-18D5FCC26F9B}"/>
                  </a:ext>
                </a:extLst>
              </p:cNvPr>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a:extLst>
                  <a:ext uri="{FF2B5EF4-FFF2-40B4-BE49-F238E27FC236}">
                    <a16:creationId xmlns:a16="http://schemas.microsoft.com/office/drawing/2014/main" id="{8F3A5E99-B42E-53FC-BD9A-E208B393CA30}"/>
                  </a:ext>
                </a:extLst>
              </p:cNvPr>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a:extLst>
                  <a:ext uri="{FF2B5EF4-FFF2-40B4-BE49-F238E27FC236}">
                    <a16:creationId xmlns:a16="http://schemas.microsoft.com/office/drawing/2014/main" id="{84A60515-3886-C312-00B8-2ABFF56AED5D}"/>
                  </a:ext>
                </a:extLst>
              </p:cNvPr>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a:extLst>
                  <a:ext uri="{FF2B5EF4-FFF2-40B4-BE49-F238E27FC236}">
                    <a16:creationId xmlns:a16="http://schemas.microsoft.com/office/drawing/2014/main" id="{CA625DCB-A0FE-A822-C85E-C32DB8A3E6E5}"/>
                  </a:ext>
                </a:extLst>
              </p:cNvPr>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a:extLst>
                  <a:ext uri="{FF2B5EF4-FFF2-40B4-BE49-F238E27FC236}">
                    <a16:creationId xmlns:a16="http://schemas.microsoft.com/office/drawing/2014/main" id="{77CEDCAE-A1E1-F365-E8C9-8B665E16F044}"/>
                  </a:ext>
                </a:extLst>
              </p:cNvPr>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a:extLst>
                  <a:ext uri="{FF2B5EF4-FFF2-40B4-BE49-F238E27FC236}">
                    <a16:creationId xmlns:a16="http://schemas.microsoft.com/office/drawing/2014/main" id="{86AD5CD6-FEE8-6237-523A-FF5338859974}"/>
                  </a:ext>
                </a:extLst>
              </p:cNvPr>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a:extLst>
                <a:ext uri="{FF2B5EF4-FFF2-40B4-BE49-F238E27FC236}">
                  <a16:creationId xmlns:a16="http://schemas.microsoft.com/office/drawing/2014/main" id="{05705071-6DD9-760D-0FB3-7D9172E3893F}"/>
                </a:ext>
              </a:extLst>
            </p:cNvPr>
            <p:cNvGrpSpPr/>
            <p:nvPr userDrawn="1"/>
          </p:nvGrpSpPr>
          <p:grpSpPr>
            <a:xfrm>
              <a:off x="9556201" y="498129"/>
              <a:ext cx="588050" cy="586680"/>
              <a:chOff x="2105799" y="20055838"/>
              <a:chExt cx="6748090" cy="6732363"/>
            </a:xfrm>
            <a:grpFill/>
          </p:grpSpPr>
          <p:sp>
            <p:nvSpPr>
              <p:cNvPr id="189" name="Freeform 8">
                <a:extLst>
                  <a:ext uri="{FF2B5EF4-FFF2-40B4-BE49-F238E27FC236}">
                    <a16:creationId xmlns:a16="http://schemas.microsoft.com/office/drawing/2014/main" id="{620AE4DA-461D-EAE5-D40E-395EE762B523}"/>
                  </a:ext>
                </a:extLst>
              </p:cNvPr>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a:extLst>
                  <a:ext uri="{FF2B5EF4-FFF2-40B4-BE49-F238E27FC236}">
                    <a16:creationId xmlns:a16="http://schemas.microsoft.com/office/drawing/2014/main" id="{BA0DCF54-BC92-692D-F19C-B26CEB3A8217}"/>
                  </a:ext>
                </a:extLst>
              </p:cNvPr>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a:extLst>
                  <a:ext uri="{FF2B5EF4-FFF2-40B4-BE49-F238E27FC236}">
                    <a16:creationId xmlns:a16="http://schemas.microsoft.com/office/drawing/2014/main" id="{44AB4C4A-684B-9DBC-48D7-AF6C492A99FB}"/>
                  </a:ext>
                </a:extLst>
              </p:cNvPr>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a:extLst>
                  <a:ext uri="{FF2B5EF4-FFF2-40B4-BE49-F238E27FC236}">
                    <a16:creationId xmlns:a16="http://schemas.microsoft.com/office/drawing/2014/main" id="{CF0DE9B4-5A62-643C-4994-5B1F5C21AFC7}"/>
                  </a:ext>
                </a:extLst>
              </p:cNvPr>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a:extLst>
                  <a:ext uri="{FF2B5EF4-FFF2-40B4-BE49-F238E27FC236}">
                    <a16:creationId xmlns:a16="http://schemas.microsoft.com/office/drawing/2014/main" id="{5B962869-EC0A-5394-EED6-98AC57CACBEB}"/>
                  </a:ext>
                </a:extLst>
              </p:cNvPr>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a:extLst>
                  <a:ext uri="{FF2B5EF4-FFF2-40B4-BE49-F238E27FC236}">
                    <a16:creationId xmlns:a16="http://schemas.microsoft.com/office/drawing/2014/main" id="{92555F7F-82A0-78F3-23BA-03739304AA38}"/>
                  </a:ext>
                </a:extLst>
              </p:cNvPr>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a:extLst>
                  <a:ext uri="{FF2B5EF4-FFF2-40B4-BE49-F238E27FC236}">
                    <a16:creationId xmlns:a16="http://schemas.microsoft.com/office/drawing/2014/main" id="{C4226EF7-DF9A-CDDB-A6EC-F6BC0A1C0873}"/>
                  </a:ext>
                </a:extLst>
              </p:cNvPr>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a:extLst>
                  <a:ext uri="{FF2B5EF4-FFF2-40B4-BE49-F238E27FC236}">
                    <a16:creationId xmlns:a16="http://schemas.microsoft.com/office/drawing/2014/main" id="{04BB220A-6D5B-DF55-CC89-D0D6ADE6ADA7}"/>
                  </a:ext>
                </a:extLst>
              </p:cNvPr>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a:extLst>
                  <a:ext uri="{FF2B5EF4-FFF2-40B4-BE49-F238E27FC236}">
                    <a16:creationId xmlns:a16="http://schemas.microsoft.com/office/drawing/2014/main" id="{BC172590-EA62-C3D7-8D4F-CDB8CB942198}"/>
                  </a:ext>
                </a:extLst>
              </p:cNvPr>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a:extLst>
                  <a:ext uri="{FF2B5EF4-FFF2-40B4-BE49-F238E27FC236}">
                    <a16:creationId xmlns:a16="http://schemas.microsoft.com/office/drawing/2014/main" id="{93F46DAA-B5F8-3D69-3DE6-D15D0256D568}"/>
                  </a:ext>
                </a:extLst>
              </p:cNvPr>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a:extLst>
                  <a:ext uri="{FF2B5EF4-FFF2-40B4-BE49-F238E27FC236}">
                    <a16:creationId xmlns:a16="http://schemas.microsoft.com/office/drawing/2014/main" id="{2422C539-4A1B-3E0D-D96E-BD9AD4BA2D33}"/>
                  </a:ext>
                </a:extLst>
              </p:cNvPr>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a:extLst>
                  <a:ext uri="{FF2B5EF4-FFF2-40B4-BE49-F238E27FC236}">
                    <a16:creationId xmlns:a16="http://schemas.microsoft.com/office/drawing/2014/main" id="{A1300067-BE22-1FB0-BBA7-FAFD91E79C76}"/>
                  </a:ext>
                </a:extLst>
              </p:cNvPr>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a:extLst>
                  <a:ext uri="{FF2B5EF4-FFF2-40B4-BE49-F238E27FC236}">
                    <a16:creationId xmlns:a16="http://schemas.microsoft.com/office/drawing/2014/main" id="{34EBCD08-768B-8E9B-1C21-106CD38ED26C}"/>
                  </a:ext>
                </a:extLst>
              </p:cNvPr>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a:extLst>
                  <a:ext uri="{FF2B5EF4-FFF2-40B4-BE49-F238E27FC236}">
                    <a16:creationId xmlns:a16="http://schemas.microsoft.com/office/drawing/2014/main" id="{8E5800F1-5D72-2745-CA55-A5EDE4ABCD3B}"/>
                  </a:ext>
                </a:extLst>
              </p:cNvPr>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a:extLst>
                  <a:ext uri="{FF2B5EF4-FFF2-40B4-BE49-F238E27FC236}">
                    <a16:creationId xmlns:a16="http://schemas.microsoft.com/office/drawing/2014/main" id="{9F5B0409-9B2F-F707-30D4-9DB31E597BAC}"/>
                  </a:ext>
                </a:extLst>
              </p:cNvPr>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a:extLst>
                  <a:ext uri="{FF2B5EF4-FFF2-40B4-BE49-F238E27FC236}">
                    <a16:creationId xmlns:a16="http://schemas.microsoft.com/office/drawing/2014/main" id="{6B0A01CB-0CF1-C0D3-2C39-0D95380549CE}"/>
                  </a:ext>
                </a:extLst>
              </p:cNvPr>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a:extLst>
                  <a:ext uri="{FF2B5EF4-FFF2-40B4-BE49-F238E27FC236}">
                    <a16:creationId xmlns:a16="http://schemas.microsoft.com/office/drawing/2014/main" id="{24880579-4D84-9910-670C-E307445C613F}"/>
                  </a:ext>
                </a:extLst>
              </p:cNvPr>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a:extLst>
                  <a:ext uri="{FF2B5EF4-FFF2-40B4-BE49-F238E27FC236}">
                    <a16:creationId xmlns:a16="http://schemas.microsoft.com/office/drawing/2014/main" id="{845231F0-800F-0CE4-EA3C-CC6F5C3451F0}"/>
                  </a:ext>
                </a:extLst>
              </p:cNvPr>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a:extLst>
                  <a:ext uri="{FF2B5EF4-FFF2-40B4-BE49-F238E27FC236}">
                    <a16:creationId xmlns:a16="http://schemas.microsoft.com/office/drawing/2014/main" id="{BF6D0FD5-C71A-33A9-5724-A848F0EF1838}"/>
                  </a:ext>
                </a:extLst>
              </p:cNvPr>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a:extLst>
                  <a:ext uri="{FF2B5EF4-FFF2-40B4-BE49-F238E27FC236}">
                    <a16:creationId xmlns:a16="http://schemas.microsoft.com/office/drawing/2014/main" id="{BF3A229E-D9D5-EECC-241F-2514257CA79B}"/>
                  </a:ext>
                </a:extLst>
              </p:cNvPr>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a:extLst>
                  <a:ext uri="{FF2B5EF4-FFF2-40B4-BE49-F238E27FC236}">
                    <a16:creationId xmlns:a16="http://schemas.microsoft.com/office/drawing/2014/main" id="{5D9EB250-396A-22DD-C308-6825CD17E2CC}"/>
                  </a:ext>
                </a:extLst>
              </p:cNvPr>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a:extLst>
                  <a:ext uri="{FF2B5EF4-FFF2-40B4-BE49-F238E27FC236}">
                    <a16:creationId xmlns:a16="http://schemas.microsoft.com/office/drawing/2014/main" id="{169800A1-A9A6-51C1-D0F5-8A3D6EF2E67D}"/>
                  </a:ext>
                </a:extLst>
              </p:cNvPr>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a:extLst>
                  <a:ext uri="{FF2B5EF4-FFF2-40B4-BE49-F238E27FC236}">
                    <a16:creationId xmlns:a16="http://schemas.microsoft.com/office/drawing/2014/main" id="{486F95AE-F242-EF34-B9A4-EB9B53C7CB58}"/>
                  </a:ext>
                </a:extLst>
              </p:cNvPr>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graphicFrame>
        <p:nvGraphicFramePr>
          <p:cNvPr id="4" name="表格 3">
            <a:extLst>
              <a:ext uri="{FF2B5EF4-FFF2-40B4-BE49-F238E27FC236}">
                <a16:creationId xmlns:a16="http://schemas.microsoft.com/office/drawing/2014/main" id="{EEBD98AB-7690-01EC-380C-3FCD799AD354}"/>
              </a:ext>
            </a:extLst>
          </p:cNvPr>
          <p:cNvGraphicFramePr>
            <a:graphicFrameLocks noGrp="1"/>
          </p:cNvGraphicFramePr>
          <p:nvPr>
            <p:extLst>
              <p:ext uri="{D42A27DB-BD31-4B8C-83A1-F6EECF244321}">
                <p14:modId xmlns:p14="http://schemas.microsoft.com/office/powerpoint/2010/main" val="1413253982"/>
              </p:ext>
            </p:extLst>
          </p:nvPr>
        </p:nvGraphicFramePr>
        <p:xfrm>
          <a:off x="371714" y="1312637"/>
          <a:ext cx="10975558" cy="5453042"/>
        </p:xfrm>
        <a:graphic>
          <a:graphicData uri="http://schemas.openxmlformats.org/drawingml/2006/table">
            <a:tbl>
              <a:tblPr/>
              <a:tblGrid>
                <a:gridCol w="997778">
                  <a:extLst>
                    <a:ext uri="{9D8B030D-6E8A-4147-A177-3AD203B41FA5}">
                      <a16:colId xmlns:a16="http://schemas.microsoft.com/office/drawing/2014/main" val="3107553371"/>
                    </a:ext>
                  </a:extLst>
                </a:gridCol>
                <a:gridCol w="997778">
                  <a:extLst>
                    <a:ext uri="{9D8B030D-6E8A-4147-A177-3AD203B41FA5}">
                      <a16:colId xmlns:a16="http://schemas.microsoft.com/office/drawing/2014/main" val="1479795317"/>
                    </a:ext>
                  </a:extLst>
                </a:gridCol>
                <a:gridCol w="997778">
                  <a:extLst>
                    <a:ext uri="{9D8B030D-6E8A-4147-A177-3AD203B41FA5}">
                      <a16:colId xmlns:a16="http://schemas.microsoft.com/office/drawing/2014/main" val="2372422309"/>
                    </a:ext>
                  </a:extLst>
                </a:gridCol>
                <a:gridCol w="997778">
                  <a:extLst>
                    <a:ext uri="{9D8B030D-6E8A-4147-A177-3AD203B41FA5}">
                      <a16:colId xmlns:a16="http://schemas.microsoft.com/office/drawing/2014/main" val="2412330279"/>
                    </a:ext>
                  </a:extLst>
                </a:gridCol>
                <a:gridCol w="997778">
                  <a:extLst>
                    <a:ext uri="{9D8B030D-6E8A-4147-A177-3AD203B41FA5}">
                      <a16:colId xmlns:a16="http://schemas.microsoft.com/office/drawing/2014/main" val="1814149630"/>
                    </a:ext>
                  </a:extLst>
                </a:gridCol>
                <a:gridCol w="997778">
                  <a:extLst>
                    <a:ext uri="{9D8B030D-6E8A-4147-A177-3AD203B41FA5}">
                      <a16:colId xmlns:a16="http://schemas.microsoft.com/office/drawing/2014/main" val="3606623179"/>
                    </a:ext>
                  </a:extLst>
                </a:gridCol>
                <a:gridCol w="997778">
                  <a:extLst>
                    <a:ext uri="{9D8B030D-6E8A-4147-A177-3AD203B41FA5}">
                      <a16:colId xmlns:a16="http://schemas.microsoft.com/office/drawing/2014/main" val="2146622567"/>
                    </a:ext>
                  </a:extLst>
                </a:gridCol>
                <a:gridCol w="997778">
                  <a:extLst>
                    <a:ext uri="{9D8B030D-6E8A-4147-A177-3AD203B41FA5}">
                      <a16:colId xmlns:a16="http://schemas.microsoft.com/office/drawing/2014/main" val="111037733"/>
                    </a:ext>
                  </a:extLst>
                </a:gridCol>
                <a:gridCol w="997778">
                  <a:extLst>
                    <a:ext uri="{9D8B030D-6E8A-4147-A177-3AD203B41FA5}">
                      <a16:colId xmlns:a16="http://schemas.microsoft.com/office/drawing/2014/main" val="3573944347"/>
                    </a:ext>
                  </a:extLst>
                </a:gridCol>
                <a:gridCol w="997778">
                  <a:extLst>
                    <a:ext uri="{9D8B030D-6E8A-4147-A177-3AD203B41FA5}">
                      <a16:colId xmlns:a16="http://schemas.microsoft.com/office/drawing/2014/main" val="328355945"/>
                    </a:ext>
                  </a:extLst>
                </a:gridCol>
                <a:gridCol w="997778">
                  <a:extLst>
                    <a:ext uri="{9D8B030D-6E8A-4147-A177-3AD203B41FA5}">
                      <a16:colId xmlns:a16="http://schemas.microsoft.com/office/drawing/2014/main" val="3072473181"/>
                    </a:ext>
                  </a:extLst>
                </a:gridCol>
              </a:tblGrid>
              <a:tr h="190562">
                <a:tc>
                  <a:txBody>
                    <a:bodyPr/>
                    <a:lstStyle/>
                    <a:p>
                      <a:pPr algn="ctr" fontAlgn="b">
                        <a:buNone/>
                      </a:pPr>
                      <a:r>
                        <a:rPr lang="zh-CN" altLang="en-US" sz="900" b="1" dirty="0">
                          <a:ln w="8890">
                            <a:noFill/>
                          </a:ln>
                          <a:effectLst/>
                          <a:latin typeface="宋体" panose="02010600030101010101" pitchFamily="2" charset="-122"/>
                          <a:ea typeface="宋体" panose="02010600030101010101" pitchFamily="2" charset="-122"/>
                        </a:rPr>
                        <a:t>長</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b="1" dirty="0">
                          <a:ln w="8890">
                            <a:noFill/>
                          </a:ln>
                          <a:effectLst/>
                          <a:latin typeface="宋体" panose="02010600030101010101" pitchFamily="2" charset="-122"/>
                          <a:ea typeface="宋体" panose="02010600030101010101" pitchFamily="2" charset="-122"/>
                        </a:rPr>
                        <a:t>親</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b="1" dirty="0">
                          <a:ln w="8890">
                            <a:noFill/>
                          </a:ln>
                          <a:effectLst/>
                          <a:latin typeface="宋体" panose="02010600030101010101" pitchFamily="2" charset="-122"/>
                          <a:ea typeface="宋体" panose="02010600030101010101" pitchFamily="2" charset="-122"/>
                        </a:rPr>
                        <a:t>父</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b="1" dirty="0">
                          <a:ln w="8890">
                            <a:noFill/>
                          </a:ln>
                          <a:effectLst/>
                          <a:latin typeface="宋体" panose="02010600030101010101" pitchFamily="2" charset="-122"/>
                          <a:ea typeface="宋体" panose="02010600030101010101" pitchFamily="2" charset="-122"/>
                        </a:rPr>
                        <a:t>敬</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b="1" dirty="0">
                          <a:ln w="8890">
                            <a:noFill/>
                          </a:ln>
                          <a:effectLst/>
                          <a:latin typeface="宋体" panose="02010600030101010101" pitchFamily="2" charset="-122"/>
                          <a:ea typeface="宋体" panose="02010600030101010101" pitchFamily="2" charset="-122"/>
                        </a:rPr>
                        <a:t>弟</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b="1" dirty="0">
                          <a:ln w="8890">
                            <a:noFill/>
                          </a:ln>
                          <a:effectLst/>
                          <a:latin typeface="宋体" panose="02010600030101010101" pitchFamily="2" charset="-122"/>
                          <a:ea typeface="宋体" panose="02010600030101010101" pitchFamily="2" charset="-122"/>
                        </a:rPr>
                        <a:t>母</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b="1" dirty="0">
                          <a:ln w="8890">
                            <a:noFill/>
                          </a:ln>
                          <a:effectLst/>
                          <a:latin typeface="宋体" panose="02010600030101010101" pitchFamily="2" charset="-122"/>
                          <a:ea typeface="宋体" panose="02010600030101010101" pitchFamily="2" charset="-122"/>
                        </a:rPr>
                        <a:t>孝</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b="1" dirty="0">
                          <a:ln w="8890">
                            <a:noFill/>
                          </a:ln>
                          <a:effectLst/>
                          <a:latin typeface="宋体" panose="02010600030101010101" pitchFamily="2" charset="-122"/>
                          <a:ea typeface="宋体" panose="02010600030101010101" pitchFamily="2" charset="-122"/>
                        </a:rPr>
                        <a:t>孝悌</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b="1" dirty="0">
                          <a:ln w="8890">
                            <a:noFill/>
                          </a:ln>
                          <a:effectLst/>
                          <a:latin typeface="宋体" panose="02010600030101010101" pitchFamily="2" charset="-122"/>
                          <a:ea typeface="宋体" panose="02010600030101010101" pitchFamily="2" charset="-122"/>
                        </a:rPr>
                        <a:t>從兄</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b="1" dirty="0">
                          <a:ln w="8890">
                            <a:noFill/>
                          </a:ln>
                          <a:effectLst/>
                          <a:latin typeface="宋体" panose="02010600030101010101" pitchFamily="2" charset="-122"/>
                          <a:ea typeface="宋体" panose="02010600030101010101" pitchFamily="2" charset="-122"/>
                        </a:rPr>
                        <a:t>恭順</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b="1" dirty="0">
                          <a:ln w="8890">
                            <a:noFill/>
                          </a:ln>
                          <a:effectLst/>
                          <a:latin typeface="宋体" panose="02010600030101010101" pitchFamily="2" charset="-122"/>
                          <a:ea typeface="宋体" panose="02010600030101010101" pitchFamily="2" charset="-122"/>
                        </a:rPr>
                        <a:t>親恩</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0083680"/>
                  </a:ext>
                </a:extLst>
              </a:tr>
              <a:tr h="526248">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史 </a:t>
                      </a:r>
                      <a:r>
                        <a:rPr lang="en-US" altLang="zh-CN" sz="900" dirty="0">
                          <a:ln w="8890">
                            <a:noFill/>
                          </a:ln>
                          <a:effectLst/>
                          <a:latin typeface="宋体" panose="02010600030101010101" pitchFamily="2" charset="-122"/>
                          <a:ea typeface="宋体" panose="02010600030101010101" pitchFamily="2" charset="-122"/>
                        </a:rPr>
                        <a:t>(0.6581)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姻 </a:t>
                      </a:r>
                      <a:r>
                        <a:rPr lang="en-US" altLang="zh-CN" sz="900">
                          <a:ln w="8890">
                            <a:noFill/>
                          </a:ln>
                          <a:effectLst/>
                          <a:latin typeface="宋体" panose="02010600030101010101" pitchFamily="2" charset="-122"/>
                          <a:ea typeface="宋体" panose="02010600030101010101" pitchFamily="2" charset="-122"/>
                        </a:rPr>
                        <a:t>(0.6865)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母 </a:t>
                      </a:r>
                      <a:r>
                        <a:rPr lang="en-US" altLang="zh-CN" sz="900">
                          <a:ln w="8890">
                            <a:noFill/>
                          </a:ln>
                          <a:effectLst/>
                          <a:latin typeface="宋体" panose="02010600030101010101" pitchFamily="2" charset="-122"/>
                          <a:ea typeface="宋体" panose="02010600030101010101" pitchFamily="2" charset="-122"/>
                        </a:rPr>
                        <a:t>(0.7264)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人臣止 </a:t>
                      </a:r>
                      <a:r>
                        <a:rPr lang="en-US" altLang="zh-CN" sz="900">
                          <a:ln w="8890">
                            <a:noFill/>
                          </a:ln>
                          <a:effectLst/>
                          <a:latin typeface="宋体" panose="02010600030101010101" pitchFamily="2" charset="-122"/>
                          <a:ea typeface="宋体" panose="02010600030101010101" pitchFamily="2" charset="-122"/>
                        </a:rPr>
                        <a:t>(0.6776)</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兄 </a:t>
                      </a:r>
                      <a:r>
                        <a:rPr lang="en-US" altLang="zh-CN" sz="900" dirty="0">
                          <a:ln w="8890">
                            <a:noFill/>
                          </a:ln>
                          <a:effectLst/>
                          <a:latin typeface="宋体" panose="02010600030101010101" pitchFamily="2" charset="-122"/>
                          <a:ea typeface="宋体" panose="02010600030101010101" pitchFamily="2" charset="-122"/>
                        </a:rPr>
                        <a:t>(0.7558)</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父 </a:t>
                      </a:r>
                      <a:r>
                        <a:rPr lang="en-US" altLang="zh-CN" sz="900">
                          <a:ln w="8890">
                            <a:noFill/>
                          </a:ln>
                          <a:effectLst/>
                          <a:latin typeface="宋体" panose="02010600030101010101" pitchFamily="2" charset="-122"/>
                          <a:ea typeface="宋体" panose="02010600030101010101" pitchFamily="2" charset="-122"/>
                        </a:rPr>
                        <a:t>(0.7264)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悌 </a:t>
                      </a:r>
                      <a:r>
                        <a:rPr lang="en-US" altLang="zh-CN" sz="900" dirty="0">
                          <a:ln w="8890">
                            <a:noFill/>
                          </a:ln>
                          <a:effectLst/>
                          <a:latin typeface="宋体" panose="02010600030101010101" pitchFamily="2" charset="-122"/>
                          <a:ea typeface="宋体" panose="02010600030101010101" pitchFamily="2" charset="-122"/>
                        </a:rPr>
                        <a:t>(0.6743)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力田 </a:t>
                      </a:r>
                      <a:r>
                        <a:rPr lang="en-US" altLang="zh-CN" sz="900" dirty="0">
                          <a:ln w="8890">
                            <a:noFill/>
                          </a:ln>
                          <a:effectLst/>
                          <a:latin typeface="宋体" panose="02010600030101010101" pitchFamily="2" charset="-122"/>
                          <a:ea typeface="宋体" panose="02010600030101010101" pitchFamily="2" charset="-122"/>
                        </a:rPr>
                        <a:t>(0.7210)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義之實 </a:t>
                      </a:r>
                      <a:r>
                        <a:rPr lang="en-US" altLang="zh-CN" sz="900" dirty="0">
                          <a:ln w="8890">
                            <a:noFill/>
                          </a:ln>
                          <a:effectLst/>
                          <a:latin typeface="宋体" panose="02010600030101010101" pitchFamily="2" charset="-122"/>
                          <a:ea typeface="宋体" panose="02010600030101010101" pitchFamily="2" charset="-122"/>
                        </a:rPr>
                        <a:t>(0.7734)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恭肅 </a:t>
                      </a:r>
                      <a:r>
                        <a:rPr lang="en-US" altLang="zh-CN" sz="900" dirty="0">
                          <a:ln w="8890">
                            <a:noFill/>
                          </a:ln>
                          <a:effectLst/>
                          <a:latin typeface="宋体" panose="02010600030101010101" pitchFamily="2" charset="-122"/>
                          <a:ea typeface="宋体" panose="02010600030101010101" pitchFamily="2" charset="-122"/>
                        </a:rPr>
                        <a:t>(0.7851)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累劫報 </a:t>
                      </a:r>
                      <a:r>
                        <a:rPr lang="en-US" altLang="zh-CN" sz="900" dirty="0">
                          <a:ln w="8890">
                            <a:noFill/>
                          </a:ln>
                          <a:effectLst/>
                          <a:latin typeface="宋体" panose="02010600030101010101" pitchFamily="2" charset="-122"/>
                          <a:ea typeface="宋体" panose="02010600030101010101" pitchFamily="2" charset="-122"/>
                        </a:rPr>
                        <a:t>(0.9387)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016982"/>
                  </a:ext>
                </a:extLst>
              </a:tr>
              <a:tr h="526248">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以長 </a:t>
                      </a:r>
                      <a:r>
                        <a:rPr lang="en-US" altLang="zh-CN" sz="900">
                          <a:ln w="8890">
                            <a:noFill/>
                          </a:ln>
                          <a:effectLst/>
                          <a:latin typeface="宋体" panose="02010600030101010101" pitchFamily="2" charset="-122"/>
                          <a:ea typeface="宋体" panose="02010600030101010101" pitchFamily="2" charset="-122"/>
                        </a:rPr>
                        <a:t>(0.6557)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踈 </a:t>
                      </a:r>
                      <a:r>
                        <a:rPr lang="en-US" altLang="zh-CN" sz="900">
                          <a:ln w="8890">
                            <a:noFill/>
                          </a:ln>
                          <a:effectLst/>
                          <a:latin typeface="宋体" panose="02010600030101010101" pitchFamily="2" charset="-122"/>
                          <a:ea typeface="宋体" panose="02010600030101010101" pitchFamily="2" charset="-122"/>
                        </a:rPr>
                        <a:t>(0.6863)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舅 </a:t>
                      </a:r>
                      <a:r>
                        <a:rPr lang="en-US" altLang="zh-CN" sz="900">
                          <a:ln w="8890">
                            <a:noFill/>
                          </a:ln>
                          <a:effectLst/>
                          <a:latin typeface="宋体" panose="02010600030101010101" pitchFamily="2" charset="-122"/>
                          <a:ea typeface="宋体" panose="02010600030101010101" pitchFamily="2" charset="-122"/>
                        </a:rPr>
                        <a:t>(0.6427)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恭 </a:t>
                      </a:r>
                      <a:r>
                        <a:rPr lang="en-US" altLang="zh-CN" sz="900">
                          <a:ln w="8890">
                            <a:noFill/>
                          </a:ln>
                          <a:effectLst/>
                          <a:latin typeface="宋体" panose="02010600030101010101" pitchFamily="2" charset="-122"/>
                          <a:ea typeface="宋体" panose="02010600030101010101" pitchFamily="2" charset="-122"/>
                        </a:rPr>
                        <a:t>(0.6466)</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友 </a:t>
                      </a:r>
                      <a:r>
                        <a:rPr lang="en-US" altLang="zh-CN" sz="900">
                          <a:ln w="8890">
                            <a:noFill/>
                          </a:ln>
                          <a:effectLst/>
                          <a:latin typeface="宋体" panose="02010600030101010101" pitchFamily="2" charset="-122"/>
                          <a:ea typeface="宋体" panose="02010600030101010101" pitchFamily="2" charset="-122"/>
                        </a:rPr>
                        <a:t>(0.6558)</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女 </a:t>
                      </a:r>
                      <a:r>
                        <a:rPr lang="en-US" altLang="zh-CN" sz="900">
                          <a:ln w="8890">
                            <a:noFill/>
                          </a:ln>
                          <a:effectLst/>
                          <a:latin typeface="宋体" panose="02010600030101010101" pitchFamily="2" charset="-122"/>
                          <a:ea typeface="宋体" panose="02010600030101010101" pitchFamily="2" charset="-122"/>
                        </a:rPr>
                        <a:t>(0.6495)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事親 </a:t>
                      </a:r>
                      <a:r>
                        <a:rPr lang="en-US" altLang="zh-CN" sz="900">
                          <a:ln w="8890">
                            <a:noFill/>
                          </a:ln>
                          <a:effectLst/>
                          <a:latin typeface="宋体" panose="02010600030101010101" pitchFamily="2" charset="-122"/>
                          <a:ea typeface="宋体" panose="02010600030101010101" pitchFamily="2" charset="-122"/>
                        </a:rPr>
                        <a:t>(0.6718)</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孝弟 </a:t>
                      </a:r>
                      <a:r>
                        <a:rPr lang="en-US" altLang="zh-CN" sz="900">
                          <a:ln w="8890">
                            <a:noFill/>
                          </a:ln>
                          <a:effectLst/>
                          <a:latin typeface="宋体" panose="02010600030101010101" pitchFamily="2" charset="-122"/>
                          <a:ea typeface="宋体" panose="02010600030101010101" pitchFamily="2" charset="-122"/>
                        </a:rPr>
                        <a:t>(0.6998)</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仁之實 </a:t>
                      </a:r>
                      <a:r>
                        <a:rPr lang="en-US" altLang="zh-CN" sz="900">
                          <a:ln w="8890">
                            <a:noFill/>
                          </a:ln>
                          <a:effectLst/>
                          <a:latin typeface="宋体" panose="02010600030101010101" pitchFamily="2" charset="-122"/>
                          <a:ea typeface="宋体" panose="02010600030101010101" pitchFamily="2" charset="-122"/>
                        </a:rPr>
                        <a:t>(0.7422)</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嫡 </a:t>
                      </a:r>
                      <a:r>
                        <a:rPr lang="en-US" altLang="zh-CN" sz="900">
                          <a:ln w="8890">
                            <a:noFill/>
                          </a:ln>
                          <a:effectLst/>
                          <a:latin typeface="宋体" panose="02010600030101010101" pitchFamily="2" charset="-122"/>
                          <a:ea typeface="宋体" panose="02010600030101010101" pitchFamily="2" charset="-122"/>
                        </a:rPr>
                        <a:t>(0.7578)</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迦尊 </a:t>
                      </a:r>
                      <a:r>
                        <a:rPr lang="en-US" altLang="zh-CN" sz="900" dirty="0">
                          <a:ln w="8890">
                            <a:noFill/>
                          </a:ln>
                          <a:effectLst/>
                          <a:latin typeface="宋体" panose="02010600030101010101" pitchFamily="2" charset="-122"/>
                          <a:ea typeface="宋体" panose="02010600030101010101" pitchFamily="2" charset="-122"/>
                        </a:rPr>
                        <a:t>(0.9271)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8034559"/>
                  </a:ext>
                </a:extLst>
              </a:tr>
              <a:tr h="526248">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有長 </a:t>
                      </a:r>
                      <a:r>
                        <a:rPr lang="en-US" altLang="zh-CN" sz="900">
                          <a:ln w="8890">
                            <a:noFill/>
                          </a:ln>
                          <a:effectLst/>
                          <a:latin typeface="宋体" panose="02010600030101010101" pitchFamily="2" charset="-122"/>
                          <a:ea typeface="宋体" panose="02010600030101010101" pitchFamily="2" charset="-122"/>
                        </a:rPr>
                        <a:t>(0.6513)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㛰 </a:t>
                      </a:r>
                      <a:r>
                        <a:rPr lang="en-US" altLang="zh-CN" sz="900">
                          <a:ln w="8890">
                            <a:noFill/>
                          </a:ln>
                          <a:effectLst/>
                          <a:latin typeface="宋体" panose="02010600030101010101" pitchFamily="2" charset="-122"/>
                          <a:ea typeface="宋体" panose="02010600030101010101" pitchFamily="2" charset="-122"/>
                        </a:rPr>
                        <a:t>(0.6844)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子順 </a:t>
                      </a:r>
                      <a:r>
                        <a:rPr lang="en-US" altLang="zh-CN" sz="900">
                          <a:ln w="8890">
                            <a:noFill/>
                          </a:ln>
                          <a:effectLst/>
                          <a:latin typeface="宋体" panose="02010600030101010101" pitchFamily="2" charset="-122"/>
                          <a:ea typeface="宋体" panose="02010600030101010101" pitchFamily="2" charset="-122"/>
                        </a:rPr>
                        <a:t>(0.6411)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人君止 </a:t>
                      </a:r>
                      <a:r>
                        <a:rPr lang="en-US" altLang="zh-CN" sz="900">
                          <a:ln w="8890">
                            <a:noFill/>
                          </a:ln>
                          <a:effectLst/>
                          <a:latin typeface="宋体" panose="02010600030101010101" pitchFamily="2" charset="-122"/>
                          <a:ea typeface="宋体" panose="02010600030101010101" pitchFamily="2" charset="-122"/>
                        </a:rPr>
                        <a:t>(0.6455)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從父 </a:t>
                      </a:r>
                      <a:r>
                        <a:rPr lang="en-US" altLang="zh-CN" sz="900">
                          <a:ln w="8890">
                            <a:noFill/>
                          </a:ln>
                          <a:effectLst/>
                          <a:latin typeface="宋体" panose="02010600030101010101" pitchFamily="2" charset="-122"/>
                          <a:ea typeface="宋体" panose="02010600030101010101" pitchFamily="2" charset="-122"/>
                        </a:rPr>
                        <a:t>(0.6381)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嫡母 </a:t>
                      </a:r>
                      <a:r>
                        <a:rPr lang="en-US" altLang="zh-CN" sz="900">
                          <a:ln w="8890">
                            <a:noFill/>
                          </a:ln>
                          <a:effectLst/>
                          <a:latin typeface="宋体" panose="02010600030101010101" pitchFamily="2" charset="-122"/>
                          <a:ea typeface="宋体" panose="02010600030101010101" pitchFamily="2" charset="-122"/>
                        </a:rPr>
                        <a:t>(0.6395)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子止 </a:t>
                      </a:r>
                      <a:r>
                        <a:rPr lang="en-US" altLang="zh-CN" sz="900">
                          <a:ln w="8890">
                            <a:noFill/>
                          </a:ln>
                          <a:effectLst/>
                          <a:latin typeface="宋体" panose="02010600030101010101" pitchFamily="2" charset="-122"/>
                          <a:ea typeface="宋体" panose="02010600030101010101" pitchFamily="2" charset="-122"/>
                        </a:rPr>
                        <a:t>(0.6539)</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忠信 </a:t>
                      </a:r>
                      <a:r>
                        <a:rPr lang="en-US" altLang="zh-CN" sz="900" dirty="0">
                          <a:ln w="8890">
                            <a:noFill/>
                          </a:ln>
                          <a:effectLst/>
                          <a:latin typeface="宋体" panose="02010600030101010101" pitchFamily="2" charset="-122"/>
                          <a:ea typeface="宋体" panose="02010600030101010101" pitchFamily="2" charset="-122"/>
                        </a:rPr>
                        <a:t>(0.6415)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當於事親 </a:t>
                      </a:r>
                      <a:r>
                        <a:rPr lang="en-US" altLang="zh-CN" sz="900">
                          <a:ln w="8890">
                            <a:noFill/>
                          </a:ln>
                          <a:effectLst/>
                          <a:latin typeface="宋体" panose="02010600030101010101" pitchFamily="2" charset="-122"/>
                          <a:ea typeface="宋体" panose="02010600030101010101" pitchFamily="2" charset="-122"/>
                        </a:rPr>
                        <a:t>(0.7300)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澯 </a:t>
                      </a:r>
                      <a:r>
                        <a:rPr lang="en-US" altLang="zh-CN" sz="900">
                          <a:ln w="8890">
                            <a:noFill/>
                          </a:ln>
                          <a:effectLst/>
                          <a:latin typeface="宋体" panose="02010600030101010101" pitchFamily="2" charset="-122"/>
                          <a:ea typeface="宋体" panose="02010600030101010101" pitchFamily="2" charset="-122"/>
                        </a:rPr>
                        <a:t>(0.7409)</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大孝釋 </a:t>
                      </a:r>
                      <a:r>
                        <a:rPr lang="en-US" altLang="zh-CN" sz="900" dirty="0">
                          <a:ln w="8890">
                            <a:noFill/>
                          </a:ln>
                          <a:effectLst/>
                          <a:latin typeface="宋体" panose="02010600030101010101" pitchFamily="2" charset="-122"/>
                          <a:ea typeface="宋体" panose="02010600030101010101" pitchFamily="2" charset="-122"/>
                        </a:rPr>
                        <a:t>(0.9048)</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257424"/>
                  </a:ext>
                </a:extLst>
              </a:tr>
              <a:tr h="526248">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其長 </a:t>
                      </a:r>
                      <a:r>
                        <a:rPr lang="en-US" altLang="zh-CN" sz="900">
                          <a:ln w="8890">
                            <a:noFill/>
                          </a:ln>
                          <a:effectLst/>
                          <a:latin typeface="宋体" panose="02010600030101010101" pitchFamily="2" charset="-122"/>
                          <a:ea typeface="宋体" panose="02010600030101010101" pitchFamily="2" charset="-122"/>
                        </a:rPr>
                        <a:t>(0.6463)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事親者 </a:t>
                      </a:r>
                      <a:r>
                        <a:rPr lang="en-US" altLang="zh-CN" sz="900">
                          <a:ln w="8890">
                            <a:noFill/>
                          </a:ln>
                          <a:effectLst/>
                          <a:latin typeface="宋体" panose="02010600030101010101" pitchFamily="2" charset="-122"/>
                          <a:ea typeface="宋体" panose="02010600030101010101" pitchFamily="2" charset="-122"/>
                        </a:rPr>
                        <a:t>(0.6704)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叔父 </a:t>
                      </a:r>
                      <a:r>
                        <a:rPr lang="en-US" altLang="zh-CN" sz="900">
                          <a:ln w="8890">
                            <a:noFill/>
                          </a:ln>
                          <a:effectLst/>
                          <a:latin typeface="宋体" panose="02010600030101010101" pitchFamily="2" charset="-122"/>
                          <a:ea typeface="宋体" panose="02010600030101010101" pitchFamily="2" charset="-122"/>
                        </a:rPr>
                        <a:t>(0.6386)</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以敬 </a:t>
                      </a:r>
                      <a:r>
                        <a:rPr lang="en-US" altLang="zh-CN" sz="900">
                          <a:ln w="8890">
                            <a:noFill/>
                          </a:ln>
                          <a:effectLst/>
                          <a:latin typeface="宋体" panose="02010600030101010101" pitchFamily="2" charset="-122"/>
                          <a:ea typeface="宋体" panose="02010600030101010101" pitchFamily="2" charset="-122"/>
                        </a:rPr>
                        <a:t>(0.6427)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從子 </a:t>
                      </a:r>
                      <a:r>
                        <a:rPr lang="en-US" altLang="zh-CN" sz="900">
                          <a:ln w="8890">
                            <a:noFill/>
                          </a:ln>
                          <a:effectLst/>
                          <a:latin typeface="宋体" panose="02010600030101010101" pitchFamily="2" charset="-122"/>
                          <a:ea typeface="宋体" panose="02010600030101010101" pitchFamily="2" charset="-122"/>
                        </a:rPr>
                        <a:t>(0.6359)</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妻 </a:t>
                      </a:r>
                      <a:r>
                        <a:rPr lang="en-US" altLang="zh-CN" sz="900">
                          <a:ln w="8890">
                            <a:noFill/>
                          </a:ln>
                          <a:effectLst/>
                          <a:latin typeface="宋体" panose="02010600030101010101" pitchFamily="2" charset="-122"/>
                          <a:ea typeface="宋体" panose="02010600030101010101" pitchFamily="2" charset="-122"/>
                        </a:rPr>
                        <a:t>(0.6233)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為弟 </a:t>
                      </a:r>
                      <a:r>
                        <a:rPr lang="en-US" altLang="zh-CN" sz="900">
                          <a:ln w="8890">
                            <a:noFill/>
                          </a:ln>
                          <a:effectLst/>
                          <a:latin typeface="宋体" panose="02010600030101010101" pitchFamily="2" charset="-122"/>
                          <a:ea typeface="宋体" panose="02010600030101010101" pitchFamily="2" charset="-122"/>
                        </a:rPr>
                        <a:t>(0.6526)</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敦厚 </a:t>
                      </a:r>
                      <a:r>
                        <a:rPr lang="en-US" altLang="zh-CN" sz="900">
                          <a:ln w="8890">
                            <a:noFill/>
                          </a:ln>
                          <a:effectLst/>
                          <a:latin typeface="宋体" panose="02010600030101010101" pitchFamily="2" charset="-122"/>
                          <a:ea typeface="宋体" panose="02010600030101010101" pitchFamily="2" charset="-122"/>
                        </a:rPr>
                        <a:t>(0.6403)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順言 </a:t>
                      </a:r>
                      <a:r>
                        <a:rPr lang="en-US" altLang="zh-CN" sz="900">
                          <a:ln w="8890">
                            <a:noFill/>
                          </a:ln>
                          <a:effectLst/>
                          <a:latin typeface="宋体" panose="02010600030101010101" pitchFamily="2" charset="-122"/>
                          <a:ea typeface="宋体" panose="02010600030101010101" pitchFamily="2" charset="-122"/>
                        </a:rPr>
                        <a:t>(0.7290)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王當 </a:t>
                      </a:r>
                      <a:r>
                        <a:rPr lang="en-US" altLang="zh-CN" sz="900" dirty="0">
                          <a:ln w="8890">
                            <a:noFill/>
                          </a:ln>
                          <a:effectLst/>
                          <a:latin typeface="宋体" panose="02010600030101010101" pitchFamily="2" charset="-122"/>
                          <a:ea typeface="宋体" panose="02010600030101010101" pitchFamily="2" charset="-122"/>
                        </a:rPr>
                        <a:t>(0.7325)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真名 </a:t>
                      </a:r>
                      <a:r>
                        <a:rPr lang="en-US" altLang="zh-CN" sz="900">
                          <a:ln w="8890">
                            <a:noFill/>
                          </a:ln>
                          <a:effectLst/>
                          <a:latin typeface="宋体" panose="02010600030101010101" pitchFamily="2" charset="-122"/>
                          <a:ea typeface="宋体" panose="02010600030101010101" pitchFamily="2" charset="-122"/>
                        </a:rPr>
                        <a:t>(0.8947)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7809414"/>
                  </a:ext>
                </a:extLst>
              </a:tr>
              <a:tr h="526248">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為長 </a:t>
                      </a:r>
                      <a:r>
                        <a:rPr lang="en-US" altLang="zh-CN" sz="900">
                          <a:ln w="8890">
                            <a:noFill/>
                          </a:ln>
                          <a:effectLst/>
                          <a:latin typeface="宋体" panose="02010600030101010101" pitchFamily="2" charset="-122"/>
                          <a:ea typeface="宋体" panose="02010600030101010101" pitchFamily="2" charset="-122"/>
                        </a:rPr>
                        <a:t>(0.6440)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衣必 </a:t>
                      </a:r>
                      <a:r>
                        <a:rPr lang="en-US" altLang="zh-CN" sz="900">
                          <a:ln w="8890">
                            <a:noFill/>
                          </a:ln>
                          <a:effectLst/>
                          <a:latin typeface="宋体" panose="02010600030101010101" pitchFamily="2" charset="-122"/>
                          <a:ea typeface="宋体" panose="02010600030101010101" pitchFamily="2" charset="-122"/>
                        </a:rPr>
                        <a:t>(0.6678)</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從父 </a:t>
                      </a:r>
                      <a:r>
                        <a:rPr lang="en-US" altLang="zh-CN" sz="900">
                          <a:ln w="8890">
                            <a:noFill/>
                          </a:ln>
                          <a:effectLst/>
                          <a:latin typeface="宋体" panose="02010600030101010101" pitchFamily="2" charset="-122"/>
                          <a:ea typeface="宋体" panose="02010600030101010101" pitchFamily="2" charset="-122"/>
                        </a:rPr>
                        <a:t>(0.6372)</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人子止 </a:t>
                      </a:r>
                      <a:r>
                        <a:rPr lang="en-US" altLang="zh-CN" sz="900">
                          <a:ln w="8890">
                            <a:noFill/>
                          </a:ln>
                          <a:effectLst/>
                          <a:latin typeface="宋体" panose="02010600030101010101" pitchFamily="2" charset="-122"/>
                          <a:ea typeface="宋体" panose="02010600030101010101" pitchFamily="2" charset="-122"/>
                        </a:rPr>
                        <a:t>(0.6423)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父 </a:t>
                      </a:r>
                      <a:r>
                        <a:rPr lang="en-US" altLang="zh-CN" sz="900">
                          <a:ln w="8890">
                            <a:noFill/>
                          </a:ln>
                          <a:effectLst/>
                          <a:latin typeface="宋体" panose="02010600030101010101" pitchFamily="2" charset="-122"/>
                          <a:ea typeface="宋体" panose="02010600030101010101" pitchFamily="2" charset="-122"/>
                        </a:rPr>
                        <a:t>(0.6340)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夫人 </a:t>
                      </a:r>
                      <a:r>
                        <a:rPr lang="en-US" altLang="zh-CN" sz="900">
                          <a:ln w="8890">
                            <a:noFill/>
                          </a:ln>
                          <a:effectLst/>
                          <a:latin typeface="宋体" panose="02010600030101010101" pitchFamily="2" charset="-122"/>
                          <a:ea typeface="宋体" panose="02010600030101010101" pitchFamily="2" charset="-122"/>
                        </a:rPr>
                        <a:t>(0.6205)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忠 </a:t>
                      </a:r>
                      <a:r>
                        <a:rPr lang="en-US" altLang="zh-CN" sz="900">
                          <a:ln w="8890">
                            <a:noFill/>
                          </a:ln>
                          <a:effectLst/>
                          <a:latin typeface="宋体" panose="02010600030101010101" pitchFamily="2" charset="-122"/>
                          <a:ea typeface="宋体" panose="02010600030101010101" pitchFamily="2" charset="-122"/>
                        </a:rPr>
                        <a:t>(0.6397)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之端士 </a:t>
                      </a:r>
                      <a:r>
                        <a:rPr lang="en-US" altLang="zh-CN" sz="900">
                          <a:ln w="8890">
                            <a:noFill/>
                          </a:ln>
                          <a:effectLst/>
                          <a:latin typeface="宋体" panose="02010600030101010101" pitchFamily="2" charset="-122"/>
                          <a:ea typeface="宋体" panose="02010600030101010101" pitchFamily="2" charset="-122"/>
                        </a:rPr>
                        <a:t>(0.6402)</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時恭謹 </a:t>
                      </a:r>
                      <a:r>
                        <a:rPr lang="en-US" altLang="zh-CN" sz="900">
                          <a:ln w="8890">
                            <a:noFill/>
                          </a:ln>
                          <a:effectLst/>
                          <a:latin typeface="宋体" panose="02010600030101010101" pitchFamily="2" charset="-122"/>
                          <a:ea typeface="宋体" panose="02010600030101010101" pitchFamily="2" charset="-122"/>
                        </a:rPr>
                        <a:t>(0.7254)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端靖 </a:t>
                      </a:r>
                      <a:r>
                        <a:rPr lang="en-US" altLang="zh-CN" sz="900" dirty="0">
                          <a:ln w="8890">
                            <a:noFill/>
                          </a:ln>
                          <a:effectLst/>
                          <a:latin typeface="宋体" panose="02010600030101010101" pitchFamily="2" charset="-122"/>
                          <a:ea typeface="宋体" panose="02010600030101010101" pitchFamily="2" charset="-122"/>
                        </a:rPr>
                        <a:t>(0.7323)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順起 </a:t>
                      </a:r>
                      <a:r>
                        <a:rPr lang="en-US" altLang="zh-CN" sz="900">
                          <a:ln w="8890">
                            <a:noFill/>
                          </a:ln>
                          <a:effectLst/>
                          <a:latin typeface="宋体" panose="02010600030101010101" pitchFamily="2" charset="-122"/>
                          <a:ea typeface="宋体" panose="02010600030101010101" pitchFamily="2" charset="-122"/>
                        </a:rPr>
                        <a:t>(0.8921)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9377247"/>
                  </a:ext>
                </a:extLst>
              </a:tr>
              <a:tr h="526248">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沙 </a:t>
                      </a:r>
                      <a:r>
                        <a:rPr lang="en-US" altLang="zh-CN" sz="900">
                          <a:ln w="8890">
                            <a:noFill/>
                          </a:ln>
                          <a:effectLst/>
                          <a:latin typeface="宋体" panose="02010600030101010101" pitchFamily="2" charset="-122"/>
                          <a:ea typeface="宋体" panose="02010600030101010101" pitchFamily="2" charset="-122"/>
                        </a:rPr>
                        <a:t>(0.6419)</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近長 </a:t>
                      </a:r>
                      <a:r>
                        <a:rPr lang="en-US" altLang="zh-CN" sz="900">
                          <a:ln w="8890">
                            <a:noFill/>
                          </a:ln>
                          <a:effectLst/>
                          <a:latin typeface="宋体" panose="02010600030101010101" pitchFamily="2" charset="-122"/>
                          <a:ea typeface="宋体" panose="02010600030101010101" pitchFamily="2" charset="-122"/>
                        </a:rPr>
                        <a:t>(0.6671)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弟 </a:t>
                      </a:r>
                      <a:r>
                        <a:rPr lang="en-US" altLang="zh-CN" sz="900">
                          <a:ln w="8890">
                            <a:noFill/>
                          </a:ln>
                          <a:effectLst/>
                          <a:latin typeface="宋体" panose="02010600030101010101" pitchFamily="2" charset="-122"/>
                          <a:ea typeface="宋体" panose="02010600030101010101" pitchFamily="2" charset="-122"/>
                        </a:rPr>
                        <a:t>(0.6340)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敬者 </a:t>
                      </a:r>
                      <a:r>
                        <a:rPr lang="en-US" altLang="zh-CN" sz="900">
                          <a:ln w="8890">
                            <a:noFill/>
                          </a:ln>
                          <a:effectLst/>
                          <a:latin typeface="宋体" panose="02010600030101010101" pitchFamily="2" charset="-122"/>
                          <a:ea typeface="宋体" panose="02010600030101010101" pitchFamily="2" charset="-122"/>
                        </a:rPr>
                        <a:t>(0.6396)</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之兄 </a:t>
                      </a:r>
                      <a:r>
                        <a:rPr lang="en-US" altLang="zh-CN" sz="900">
                          <a:ln w="8890">
                            <a:noFill/>
                          </a:ln>
                          <a:effectLst/>
                          <a:latin typeface="宋体" panose="02010600030101010101" pitchFamily="2" charset="-122"/>
                          <a:ea typeface="宋体" panose="02010600030101010101" pitchFamily="2" charset="-122"/>
                        </a:rPr>
                        <a:t>(0.6325)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婦 </a:t>
                      </a:r>
                      <a:r>
                        <a:rPr lang="en-US" altLang="zh-CN" sz="900">
                          <a:ln w="8890">
                            <a:noFill/>
                          </a:ln>
                          <a:effectLst/>
                          <a:latin typeface="宋体" panose="02010600030101010101" pitchFamily="2" charset="-122"/>
                          <a:ea typeface="宋体" panose="02010600030101010101" pitchFamily="2" charset="-122"/>
                        </a:rPr>
                        <a:t>(0.6158)</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慈 </a:t>
                      </a:r>
                      <a:r>
                        <a:rPr lang="en-US" altLang="zh-CN" sz="900">
                          <a:ln w="8890">
                            <a:noFill/>
                          </a:ln>
                          <a:effectLst/>
                          <a:latin typeface="宋体" panose="02010600030101010101" pitchFamily="2" charset="-122"/>
                          <a:ea typeface="宋体" panose="02010600030101010101" pitchFamily="2" charset="-122"/>
                        </a:rPr>
                        <a:t>(0.6377)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廉義 </a:t>
                      </a:r>
                      <a:r>
                        <a:rPr lang="en-US" altLang="zh-CN" sz="900">
                          <a:ln w="8890">
                            <a:noFill/>
                          </a:ln>
                          <a:effectLst/>
                          <a:latin typeface="宋体" panose="02010600030101010101" pitchFamily="2" charset="-122"/>
                          <a:ea typeface="宋体" panose="02010600030101010101" pitchFamily="2" charset="-122"/>
                        </a:rPr>
                        <a:t>(0.6363)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禮闕 </a:t>
                      </a:r>
                      <a:r>
                        <a:rPr lang="en-US" altLang="zh-CN" sz="900">
                          <a:ln w="8890">
                            <a:noFill/>
                          </a:ln>
                          <a:effectLst/>
                          <a:latin typeface="宋体" panose="02010600030101010101" pitchFamily="2" charset="-122"/>
                          <a:ea typeface="宋体" panose="02010600030101010101" pitchFamily="2" charset="-122"/>
                        </a:rPr>
                        <a:t>(0.7151)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王幼 </a:t>
                      </a:r>
                      <a:r>
                        <a:rPr lang="en-US" altLang="zh-CN" sz="900" dirty="0">
                          <a:ln w="8890">
                            <a:noFill/>
                          </a:ln>
                          <a:effectLst/>
                          <a:latin typeface="宋体" panose="02010600030101010101" pitchFamily="2" charset="-122"/>
                          <a:ea typeface="宋体" panose="02010600030101010101" pitchFamily="2" charset="-122"/>
                        </a:rPr>
                        <a:t>(0.7317)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起信云 </a:t>
                      </a:r>
                      <a:r>
                        <a:rPr lang="en-US" altLang="zh-CN" sz="900">
                          <a:ln w="8890">
                            <a:noFill/>
                          </a:ln>
                          <a:effectLst/>
                          <a:latin typeface="宋体" panose="02010600030101010101" pitchFamily="2" charset="-122"/>
                          <a:ea typeface="宋体" panose="02010600030101010101" pitchFamily="2" charset="-122"/>
                        </a:rPr>
                        <a:t>(0.8919)</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379833"/>
                  </a:ext>
                </a:extLst>
              </a:tr>
              <a:tr h="526248">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幼 </a:t>
                      </a:r>
                      <a:r>
                        <a:rPr lang="en-US" altLang="zh-CN" sz="900">
                          <a:ln w="8890">
                            <a:noFill/>
                          </a:ln>
                          <a:effectLst/>
                          <a:latin typeface="宋体" panose="02010600030101010101" pitchFamily="2" charset="-122"/>
                          <a:ea typeface="宋体" panose="02010600030101010101" pitchFamily="2" charset="-122"/>
                        </a:rPr>
                        <a:t>(0.6069)</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有恩 </a:t>
                      </a:r>
                      <a:r>
                        <a:rPr lang="en-US" altLang="zh-CN" sz="900">
                          <a:ln w="8890">
                            <a:noFill/>
                          </a:ln>
                          <a:effectLst/>
                          <a:latin typeface="宋体" panose="02010600030101010101" pitchFamily="2" charset="-122"/>
                          <a:ea typeface="宋体" panose="02010600030101010101" pitchFamily="2" charset="-122"/>
                        </a:rPr>
                        <a:t>(0.6668)</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其父 </a:t>
                      </a:r>
                      <a:r>
                        <a:rPr lang="en-US" altLang="zh-CN" sz="900">
                          <a:ln w="8890">
                            <a:noFill/>
                          </a:ln>
                          <a:effectLst/>
                          <a:latin typeface="宋体" panose="02010600030101010101" pitchFamily="2" charset="-122"/>
                          <a:ea typeface="宋体" panose="02010600030101010101" pitchFamily="2" charset="-122"/>
                        </a:rPr>
                        <a:t>(0.6254)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子止 </a:t>
                      </a:r>
                      <a:r>
                        <a:rPr lang="en-US" altLang="zh-CN" sz="900">
                          <a:ln w="8890">
                            <a:noFill/>
                          </a:ln>
                          <a:effectLst/>
                          <a:latin typeface="宋体" panose="02010600030101010101" pitchFamily="2" charset="-122"/>
                          <a:ea typeface="宋体" panose="02010600030101010101" pitchFamily="2" charset="-122"/>
                        </a:rPr>
                        <a:t>(0.6280)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姪 </a:t>
                      </a:r>
                      <a:r>
                        <a:rPr lang="en-US" altLang="zh-CN" sz="900">
                          <a:ln w="8890">
                            <a:noFill/>
                          </a:ln>
                          <a:effectLst/>
                          <a:latin typeface="宋体" panose="02010600030101010101" pitchFamily="2" charset="-122"/>
                          <a:ea typeface="宋体" panose="02010600030101010101" pitchFamily="2" charset="-122"/>
                        </a:rPr>
                        <a:t>(0.6309)</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祖母 </a:t>
                      </a:r>
                      <a:r>
                        <a:rPr lang="en-US" altLang="zh-CN" sz="900">
                          <a:ln w="8890">
                            <a:noFill/>
                          </a:ln>
                          <a:effectLst/>
                          <a:latin typeface="宋体" panose="02010600030101010101" pitchFamily="2" charset="-122"/>
                          <a:ea typeface="宋体" panose="02010600030101010101" pitchFamily="2" charset="-122"/>
                        </a:rPr>
                        <a:t>(0.6106)</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人子 </a:t>
                      </a:r>
                      <a:r>
                        <a:rPr lang="en-US" altLang="zh-CN" sz="900">
                          <a:ln w="8890">
                            <a:noFill/>
                          </a:ln>
                          <a:effectLst/>
                          <a:latin typeface="宋体" panose="02010600030101010101" pitchFamily="2" charset="-122"/>
                          <a:ea typeface="宋体" panose="02010600030101010101" pitchFamily="2" charset="-122"/>
                        </a:rPr>
                        <a:t>(0.6367)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孝行 </a:t>
                      </a:r>
                      <a:r>
                        <a:rPr lang="en-US" altLang="zh-CN" sz="900">
                          <a:ln w="8890">
                            <a:noFill/>
                          </a:ln>
                          <a:effectLst/>
                          <a:latin typeface="宋体" panose="02010600030101010101" pitchFamily="2" charset="-122"/>
                          <a:ea typeface="宋体" panose="02010600030101010101" pitchFamily="2" charset="-122"/>
                        </a:rPr>
                        <a:t>(0.6343)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父孝 </a:t>
                      </a:r>
                      <a:r>
                        <a:rPr lang="en-US" altLang="zh-CN" sz="900">
                          <a:ln w="8890">
                            <a:noFill/>
                          </a:ln>
                          <a:effectLst/>
                          <a:latin typeface="宋体" panose="02010600030101010101" pitchFamily="2" charset="-122"/>
                          <a:ea typeface="宋体" panose="02010600030101010101" pitchFamily="2" charset="-122"/>
                        </a:rPr>
                        <a:t>(0.7148)</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端肅 </a:t>
                      </a:r>
                      <a:r>
                        <a:rPr lang="en-US" altLang="zh-CN" sz="900" dirty="0">
                          <a:ln w="8890">
                            <a:noFill/>
                          </a:ln>
                          <a:effectLst/>
                          <a:latin typeface="宋体" panose="02010600030101010101" pitchFamily="2" charset="-122"/>
                          <a:ea typeface="宋体" panose="02010600030101010101" pitchFamily="2" charset="-122"/>
                        </a:rPr>
                        <a:t>(0.7300)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實相即 </a:t>
                      </a:r>
                      <a:r>
                        <a:rPr lang="en-US" altLang="zh-CN" sz="900">
                          <a:ln w="8890">
                            <a:noFill/>
                          </a:ln>
                          <a:effectLst/>
                          <a:latin typeface="宋体" panose="02010600030101010101" pitchFamily="2" charset="-122"/>
                          <a:ea typeface="宋体" panose="02010600030101010101" pitchFamily="2" charset="-122"/>
                        </a:rPr>
                        <a:t>(0.8915)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1116484"/>
                  </a:ext>
                </a:extLst>
              </a:tr>
              <a:tr h="526248">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而長 </a:t>
                      </a:r>
                      <a:r>
                        <a:rPr lang="en-US" altLang="zh-CN" sz="900">
                          <a:ln w="8890">
                            <a:noFill/>
                          </a:ln>
                          <a:effectLst/>
                          <a:latin typeface="宋体" panose="02010600030101010101" pitchFamily="2" charset="-122"/>
                          <a:ea typeface="宋体" panose="02010600030101010101" pitchFamily="2" charset="-122"/>
                        </a:rPr>
                        <a:t>(0.6031)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室家則 </a:t>
                      </a:r>
                      <a:r>
                        <a:rPr lang="en-US" altLang="zh-CN" sz="900">
                          <a:ln w="8890">
                            <a:noFill/>
                          </a:ln>
                          <a:effectLst/>
                          <a:latin typeface="宋体" panose="02010600030101010101" pitchFamily="2" charset="-122"/>
                          <a:ea typeface="宋体" panose="02010600030101010101" pitchFamily="2" charset="-122"/>
                        </a:rPr>
                        <a:t>(0.6656)</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君 </a:t>
                      </a:r>
                      <a:r>
                        <a:rPr lang="en-US" altLang="zh-CN" sz="900">
                          <a:ln w="8890">
                            <a:noFill/>
                          </a:ln>
                          <a:effectLst/>
                          <a:latin typeface="宋体" panose="02010600030101010101" pitchFamily="2" charset="-122"/>
                          <a:ea typeface="宋体" panose="02010600030101010101" pitchFamily="2" charset="-122"/>
                        </a:rPr>
                        <a:t>(0.6240)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君仁臣 </a:t>
                      </a:r>
                      <a:r>
                        <a:rPr lang="en-US" altLang="zh-CN" sz="900">
                          <a:ln w="8890">
                            <a:noFill/>
                          </a:ln>
                          <a:effectLst/>
                          <a:latin typeface="宋体" panose="02010600030101010101" pitchFamily="2" charset="-122"/>
                          <a:ea typeface="宋体" panose="02010600030101010101" pitchFamily="2" charset="-122"/>
                        </a:rPr>
                        <a:t>(0.6257)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事兄 </a:t>
                      </a:r>
                      <a:r>
                        <a:rPr lang="en-US" altLang="zh-CN" sz="900">
                          <a:ln w="8890">
                            <a:noFill/>
                          </a:ln>
                          <a:effectLst/>
                          <a:latin typeface="宋体" panose="02010600030101010101" pitchFamily="2" charset="-122"/>
                          <a:ea typeface="宋体" panose="02010600030101010101" pitchFamily="2" charset="-122"/>
                        </a:rPr>
                        <a:t>(0.6285)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之女 </a:t>
                      </a:r>
                      <a:r>
                        <a:rPr lang="en-US" altLang="zh-CN" sz="900">
                          <a:ln w="8890">
                            <a:noFill/>
                          </a:ln>
                          <a:effectLst/>
                          <a:latin typeface="宋体" panose="02010600030101010101" pitchFamily="2" charset="-122"/>
                          <a:ea typeface="宋体" panose="02010600030101010101" pitchFamily="2" charset="-122"/>
                        </a:rPr>
                        <a:t>(0.6088)</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父止 </a:t>
                      </a:r>
                      <a:r>
                        <a:rPr lang="en-US" altLang="zh-CN" sz="900">
                          <a:ln w="8890">
                            <a:noFill/>
                          </a:ln>
                          <a:effectLst/>
                          <a:latin typeface="宋体" panose="02010600030101010101" pitchFamily="2" charset="-122"/>
                          <a:ea typeface="宋体" panose="02010600030101010101" pitchFamily="2" charset="-122"/>
                        </a:rPr>
                        <a:t>(0.6323)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力田及 </a:t>
                      </a:r>
                      <a:r>
                        <a:rPr lang="en-US" altLang="zh-CN" sz="900">
                          <a:ln w="8890">
                            <a:noFill/>
                          </a:ln>
                          <a:effectLst/>
                          <a:latin typeface="宋体" panose="02010600030101010101" pitchFamily="2" charset="-122"/>
                          <a:ea typeface="宋体" panose="02010600030101010101" pitchFamily="2" charset="-122"/>
                        </a:rPr>
                        <a:t>(0.6309)</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下寫 </a:t>
                      </a:r>
                      <a:r>
                        <a:rPr lang="en-US" altLang="zh-CN" sz="900">
                          <a:ln w="8890">
                            <a:noFill/>
                          </a:ln>
                          <a:effectLst/>
                          <a:latin typeface="宋体" panose="02010600030101010101" pitchFamily="2" charset="-122"/>
                          <a:ea typeface="宋体" panose="02010600030101010101" pitchFamily="2" charset="-122"/>
                        </a:rPr>
                        <a:t>(0.7095)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端王 </a:t>
                      </a:r>
                      <a:r>
                        <a:rPr lang="en-US" altLang="zh-CN" sz="900" dirty="0">
                          <a:ln w="8890">
                            <a:noFill/>
                          </a:ln>
                          <a:effectLst/>
                          <a:latin typeface="宋体" panose="02010600030101010101" pitchFamily="2" charset="-122"/>
                          <a:ea typeface="宋体" panose="02010600030101010101" pitchFamily="2" charset="-122"/>
                        </a:rPr>
                        <a:t>(0.7299)</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教故 </a:t>
                      </a:r>
                      <a:r>
                        <a:rPr lang="en-US" altLang="zh-CN" sz="900" dirty="0">
                          <a:ln w="8890">
                            <a:noFill/>
                          </a:ln>
                          <a:effectLst/>
                          <a:latin typeface="宋体" panose="02010600030101010101" pitchFamily="2" charset="-122"/>
                          <a:ea typeface="宋体" panose="02010600030101010101" pitchFamily="2" charset="-122"/>
                        </a:rPr>
                        <a:t>(0.8914)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2347908"/>
                  </a:ext>
                </a:extLst>
              </a:tr>
              <a:tr h="526248">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短 </a:t>
                      </a:r>
                      <a:r>
                        <a:rPr lang="en-US" altLang="zh-CN" sz="900">
                          <a:ln w="8890">
                            <a:noFill/>
                          </a:ln>
                          <a:effectLst/>
                          <a:latin typeface="宋体" panose="02010600030101010101" pitchFamily="2" charset="-122"/>
                          <a:ea typeface="宋体" panose="02010600030101010101" pitchFamily="2" charset="-122"/>
                        </a:rPr>
                        <a:t>(0.5861)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則親 </a:t>
                      </a:r>
                      <a:r>
                        <a:rPr lang="en-US" altLang="zh-CN" sz="900">
                          <a:ln w="8890">
                            <a:noFill/>
                          </a:ln>
                          <a:effectLst/>
                          <a:latin typeface="宋体" panose="02010600030101010101" pitchFamily="2" charset="-122"/>
                          <a:ea typeface="宋体" panose="02010600030101010101" pitchFamily="2" charset="-122"/>
                        </a:rPr>
                        <a:t>(0.6656)</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伯父 </a:t>
                      </a:r>
                      <a:r>
                        <a:rPr lang="en-US" altLang="zh-CN" sz="900">
                          <a:ln w="8890">
                            <a:noFill/>
                          </a:ln>
                          <a:effectLst/>
                          <a:latin typeface="宋体" panose="02010600030101010101" pitchFamily="2" charset="-122"/>
                          <a:ea typeface="宋体" panose="02010600030101010101" pitchFamily="2" charset="-122"/>
                        </a:rPr>
                        <a:t>(0.6183)</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禮主 </a:t>
                      </a:r>
                      <a:r>
                        <a:rPr lang="en-US" altLang="zh-CN" sz="900">
                          <a:ln w="8890">
                            <a:noFill/>
                          </a:ln>
                          <a:effectLst/>
                          <a:latin typeface="宋体" panose="02010600030101010101" pitchFamily="2" charset="-122"/>
                          <a:ea typeface="宋体" panose="02010600030101010101" pitchFamily="2" charset="-122"/>
                        </a:rPr>
                        <a:t>(0.6250)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叔父 </a:t>
                      </a:r>
                      <a:r>
                        <a:rPr lang="en-US" altLang="zh-CN" sz="900">
                          <a:ln w="8890">
                            <a:noFill/>
                          </a:ln>
                          <a:effectLst/>
                          <a:latin typeface="宋体" panose="02010600030101010101" pitchFamily="2" charset="-122"/>
                          <a:ea typeface="宋体" panose="02010600030101010101" pitchFamily="2" charset="-122"/>
                        </a:rPr>
                        <a:t>(0.6281)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母者 </a:t>
                      </a:r>
                      <a:r>
                        <a:rPr lang="en-US" altLang="zh-CN" sz="900">
                          <a:ln w="8890">
                            <a:noFill/>
                          </a:ln>
                          <a:effectLst/>
                          <a:latin typeface="宋体" panose="02010600030101010101" pitchFamily="2" charset="-122"/>
                          <a:ea typeface="宋体" panose="02010600030101010101" pitchFamily="2" charset="-122"/>
                        </a:rPr>
                        <a:t>(0.6012)</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人子止 </a:t>
                      </a:r>
                      <a:r>
                        <a:rPr lang="en-US" altLang="zh-CN" sz="900">
                          <a:ln w="8890">
                            <a:noFill/>
                          </a:ln>
                          <a:effectLst/>
                          <a:latin typeface="宋体" panose="02010600030101010101" pitchFamily="2" charset="-122"/>
                          <a:ea typeface="宋体" panose="02010600030101010101" pitchFamily="2" charset="-122"/>
                        </a:rPr>
                        <a:t>(0.6321)</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禮義 </a:t>
                      </a:r>
                      <a:r>
                        <a:rPr lang="en-US" altLang="zh-CN" sz="900">
                          <a:ln w="8890">
                            <a:noFill/>
                          </a:ln>
                          <a:effectLst/>
                          <a:latin typeface="宋体" panose="02010600030101010101" pitchFamily="2" charset="-122"/>
                          <a:ea typeface="宋体" panose="02010600030101010101" pitchFamily="2" charset="-122"/>
                        </a:rPr>
                        <a:t>(0.6290)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仁主 </a:t>
                      </a:r>
                      <a:r>
                        <a:rPr lang="en-US" altLang="zh-CN" sz="900">
                          <a:ln w="8890">
                            <a:noFill/>
                          </a:ln>
                          <a:effectLst/>
                          <a:latin typeface="宋体" panose="02010600030101010101" pitchFamily="2" charset="-122"/>
                          <a:ea typeface="宋体" panose="02010600030101010101" pitchFamily="2" charset="-122"/>
                        </a:rPr>
                        <a:t>(0.7087)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恭恪 </a:t>
                      </a:r>
                      <a:r>
                        <a:rPr lang="en-US" altLang="zh-CN" sz="900">
                          <a:ln w="8890">
                            <a:noFill/>
                          </a:ln>
                          <a:effectLst/>
                          <a:latin typeface="宋体" panose="02010600030101010101" pitchFamily="2" charset="-122"/>
                          <a:ea typeface="宋体" panose="02010600030101010101" pitchFamily="2" charset="-122"/>
                        </a:rPr>
                        <a:t>(0.7285)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菩薩真 </a:t>
                      </a:r>
                      <a:r>
                        <a:rPr lang="en-US" altLang="zh-CN" sz="900" dirty="0">
                          <a:ln w="8890">
                            <a:noFill/>
                          </a:ln>
                          <a:effectLst/>
                          <a:latin typeface="宋体" panose="02010600030101010101" pitchFamily="2" charset="-122"/>
                          <a:ea typeface="宋体" panose="02010600030101010101" pitchFamily="2" charset="-122"/>
                        </a:rPr>
                        <a:t>(0.8904)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5161709"/>
                  </a:ext>
                </a:extLst>
              </a:tr>
              <a:tr h="526248">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如長 </a:t>
                      </a:r>
                      <a:r>
                        <a:rPr lang="en-US" altLang="zh-CN" sz="900">
                          <a:ln w="8890">
                            <a:noFill/>
                          </a:ln>
                          <a:effectLst/>
                          <a:latin typeface="宋体" panose="02010600030101010101" pitchFamily="2" charset="-122"/>
                          <a:ea typeface="宋体" panose="02010600030101010101" pitchFamily="2" charset="-122"/>
                        </a:rPr>
                        <a:t>(0.5844)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夫親 </a:t>
                      </a:r>
                      <a:r>
                        <a:rPr lang="en-US" altLang="zh-CN" sz="900">
                          <a:ln w="8890">
                            <a:noFill/>
                          </a:ln>
                          <a:effectLst/>
                          <a:latin typeface="宋体" panose="02010600030101010101" pitchFamily="2" charset="-122"/>
                          <a:ea typeface="宋体" panose="02010600030101010101" pitchFamily="2" charset="-122"/>
                        </a:rPr>
                        <a:t>(0.6612)</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之孫 </a:t>
                      </a:r>
                      <a:r>
                        <a:rPr lang="en-US" altLang="zh-CN" sz="900">
                          <a:ln w="8890">
                            <a:noFill/>
                          </a:ln>
                          <a:effectLst/>
                          <a:latin typeface="宋体" panose="02010600030101010101" pitchFamily="2" charset="-122"/>
                          <a:ea typeface="宋体" panose="02010600030101010101" pitchFamily="2" charset="-122"/>
                        </a:rPr>
                        <a:t>(0.6149)</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敬為 </a:t>
                      </a:r>
                      <a:r>
                        <a:rPr lang="en-US" altLang="zh-CN" sz="900" dirty="0">
                          <a:ln w="8890">
                            <a:noFill/>
                          </a:ln>
                          <a:effectLst/>
                          <a:latin typeface="宋体" panose="02010600030101010101" pitchFamily="2" charset="-122"/>
                          <a:ea typeface="宋体" panose="02010600030101010101" pitchFamily="2" charset="-122"/>
                        </a:rPr>
                        <a:t>(0.6230)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季 </a:t>
                      </a:r>
                      <a:r>
                        <a:rPr lang="en-US" altLang="zh-CN" sz="900" dirty="0">
                          <a:ln w="8890">
                            <a:noFill/>
                          </a:ln>
                          <a:effectLst/>
                          <a:latin typeface="宋体" panose="02010600030101010101" pitchFamily="2" charset="-122"/>
                          <a:ea typeface="宋体" panose="02010600030101010101" pitchFamily="2" charset="-122"/>
                        </a:rPr>
                        <a:t>(0.6279)</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之母 </a:t>
                      </a:r>
                      <a:r>
                        <a:rPr lang="en-US" altLang="zh-CN" sz="900">
                          <a:ln w="8890">
                            <a:noFill/>
                          </a:ln>
                          <a:effectLst/>
                          <a:latin typeface="宋体" panose="02010600030101010101" pitchFamily="2" charset="-122"/>
                          <a:ea typeface="宋体" panose="02010600030101010101" pitchFamily="2" charset="-122"/>
                        </a:rPr>
                        <a:t>(0.5985)</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事母 </a:t>
                      </a:r>
                      <a:r>
                        <a:rPr lang="en-US" altLang="zh-CN" sz="900">
                          <a:ln w="8890">
                            <a:noFill/>
                          </a:ln>
                          <a:effectLst/>
                          <a:latin typeface="宋体" panose="02010600030101010101" pitchFamily="2" charset="-122"/>
                          <a:ea typeface="宋体" panose="02010600030101010101" pitchFamily="2" charset="-122"/>
                        </a:rPr>
                        <a:t>(0.6294)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行義 </a:t>
                      </a:r>
                      <a:r>
                        <a:rPr lang="en-US" altLang="zh-CN" sz="900">
                          <a:ln w="8890">
                            <a:noFill/>
                          </a:ln>
                          <a:effectLst/>
                          <a:latin typeface="宋体" panose="02010600030101010101" pitchFamily="2" charset="-122"/>
                          <a:ea typeface="宋体" panose="02010600030101010101" pitchFamily="2" charset="-122"/>
                        </a:rPr>
                        <a:t>(0.6227)</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以孝稱 </a:t>
                      </a:r>
                      <a:r>
                        <a:rPr lang="en-US" altLang="zh-CN" sz="900">
                          <a:ln w="8890">
                            <a:noFill/>
                          </a:ln>
                          <a:effectLst/>
                          <a:latin typeface="宋体" panose="02010600030101010101" pitchFamily="2" charset="-122"/>
                          <a:ea typeface="宋体" panose="02010600030101010101" pitchFamily="2" charset="-122"/>
                        </a:rPr>
                        <a:t>(0.7074)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a:ln w="8890">
                            <a:noFill/>
                          </a:ln>
                          <a:effectLst/>
                          <a:latin typeface="宋体" panose="02010600030101010101" pitchFamily="2" charset="-122"/>
                          <a:ea typeface="宋体" panose="02010600030101010101" pitchFamily="2" charset="-122"/>
                        </a:rPr>
                        <a:t>一子 </a:t>
                      </a:r>
                      <a:r>
                        <a:rPr lang="en-US" altLang="zh-CN" sz="900">
                          <a:ln w="8890">
                            <a:noFill/>
                          </a:ln>
                          <a:effectLst/>
                          <a:latin typeface="宋体" panose="02010600030101010101" pitchFamily="2" charset="-122"/>
                          <a:ea typeface="宋体" panose="02010600030101010101" pitchFamily="2" charset="-122"/>
                        </a:rPr>
                        <a:t>(0.7270)</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zh-CN" altLang="en-US" sz="900" dirty="0">
                          <a:ln w="8890">
                            <a:noFill/>
                          </a:ln>
                          <a:effectLst/>
                          <a:latin typeface="宋体" panose="02010600030101010101" pitchFamily="2" charset="-122"/>
                          <a:ea typeface="宋体" panose="02010600030101010101" pitchFamily="2" charset="-122"/>
                        </a:rPr>
                        <a:t>味中 </a:t>
                      </a:r>
                      <a:r>
                        <a:rPr lang="en-US" altLang="zh-CN" sz="900" dirty="0">
                          <a:ln w="8890">
                            <a:noFill/>
                          </a:ln>
                          <a:effectLst/>
                          <a:latin typeface="宋体" panose="02010600030101010101" pitchFamily="2" charset="-122"/>
                          <a:ea typeface="宋体" panose="02010600030101010101" pitchFamily="2" charset="-122"/>
                        </a:rPr>
                        <a:t>(0.8904)</a:t>
                      </a:r>
                    </a:p>
                  </a:txBody>
                  <a:tcPr marL="32473" marR="32473" marT="16236" marB="162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2438754"/>
                  </a:ext>
                </a:extLst>
              </a:tr>
            </a:tbl>
          </a:graphicData>
        </a:graphic>
      </p:graphicFrame>
    </p:spTree>
    <p:extLst>
      <p:ext uri="{BB962C8B-B14F-4D97-AF65-F5344CB8AC3E}">
        <p14:creationId xmlns:p14="http://schemas.microsoft.com/office/powerpoint/2010/main" val="3112121377"/>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7FBEC-DDFA-E3A3-D6B9-787A1961B8B1}"/>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98201E73-9280-EFFC-C1B2-C9A84F36CC04}"/>
              </a:ext>
            </a:extLst>
          </p:cNvPr>
          <p:cNvSpPr/>
          <p:nvPr/>
        </p:nvSpPr>
        <p:spPr>
          <a:xfrm>
            <a:off x="1245870" y="966470"/>
            <a:ext cx="8811260"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10DCCEF0-2F8E-A806-520F-22567028DA94}"/>
              </a:ext>
            </a:extLst>
          </p:cNvPr>
          <p:cNvSpPr>
            <a:spLocks noGrp="1"/>
          </p:cNvSpPr>
          <p:nvPr>
            <p:ph type="sldNum" sz="quarter" idx="12"/>
          </p:nvPr>
        </p:nvSpPr>
        <p:spPr/>
        <p:txBody>
          <a:bodyPr/>
          <a:lstStyle/>
          <a:p>
            <a:fld id="{CCBA9D17-A0D3-409F-BFF9-E5BAE63FEE36}" type="slidenum">
              <a:rPr lang="zh-CN" altLang="en-US" smtClean="0"/>
              <a:t>33</a:t>
            </a:fld>
            <a:endParaRPr lang="zh-CN" altLang="en-US" dirty="0"/>
          </a:p>
        </p:txBody>
      </p:sp>
      <p:sp>
        <p:nvSpPr>
          <p:cNvPr id="97" name="标题 1">
            <a:extLst>
              <a:ext uri="{FF2B5EF4-FFF2-40B4-BE49-F238E27FC236}">
                <a16:creationId xmlns:a16="http://schemas.microsoft.com/office/drawing/2014/main" id="{BA978B7B-8AD1-435F-C8DC-2B99F9A21B1E}"/>
              </a:ext>
            </a:extLst>
          </p:cNvPr>
          <p:cNvSpPr txBox="1"/>
          <p:nvPr>
            <p:custDataLst>
              <p:tags r:id="rId1"/>
            </p:custDataLst>
          </p:nvPr>
        </p:nvSpPr>
        <p:spPr>
          <a:xfrm>
            <a:off x="326947" y="613439"/>
            <a:ext cx="11851738" cy="761365"/>
          </a:xfrm>
          <a:prstGeom prst="rect">
            <a:avLst/>
          </a:prstGeom>
        </p:spPr>
        <p:txBody>
          <a:bodyPr anchor="ctr">
            <a:no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R="0" lvl="0" indent="0" fontAlgn="auto">
              <a:lnSpc>
                <a:spcPct val="110000"/>
              </a:lnSpc>
              <a:spcAft>
                <a:spcPts val="0"/>
              </a:spcAft>
              <a:buClrTx/>
              <a:buSzTx/>
              <a:defRPr/>
            </a:pPr>
            <a:r>
              <a:rPr lang="en-US" altLang="zh-CN" dirty="0">
                <a:solidFill>
                  <a:srgbClr val="A23838"/>
                </a:solidFill>
                <a:latin typeface="Times New Roman" panose="02020503050405090304" charset="0"/>
                <a:ea typeface="方正盛世楷书简体_大" panose="02000000000000000000" charset="-122"/>
                <a:cs typeface="+mn-cs"/>
                <a:sym typeface="+mn-lt"/>
              </a:rPr>
              <a:t>5</a:t>
            </a:r>
            <a:r>
              <a:rPr lang="zh-CN" altLang="en-US" dirty="0">
                <a:solidFill>
                  <a:srgbClr val="A23838"/>
                </a:solidFill>
                <a:latin typeface="Times New Roman" panose="02020503050405090304" charset="0"/>
                <a:ea typeface="方正盛世楷书简体_大" panose="02000000000000000000" charset="-122"/>
                <a:cs typeface="+mn-cs"/>
                <a:sym typeface="+mn-lt"/>
              </a:rPr>
              <a:t>、基于向量空间余弦相似度，对关键字</a:t>
            </a:r>
            <a:r>
              <a:rPr lang="en-US" altLang="zh-CN" dirty="0">
                <a:solidFill>
                  <a:srgbClr val="A23838"/>
                </a:solidFill>
                <a:latin typeface="Times New Roman" panose="02020503050405090304" charset="0"/>
                <a:ea typeface="方正盛世楷书简体_大" panose="02000000000000000000" charset="-122"/>
                <a:cs typeface="+mn-cs"/>
                <a:sym typeface="+mn-lt"/>
              </a:rPr>
              <a:t>topk</a:t>
            </a:r>
            <a:r>
              <a:rPr lang="zh-CN" altLang="en-US" dirty="0">
                <a:solidFill>
                  <a:srgbClr val="A23838"/>
                </a:solidFill>
                <a:latin typeface="Times New Roman" panose="02020503050405090304" charset="0"/>
                <a:ea typeface="方正盛世楷书简体_大" panose="02000000000000000000" charset="-122"/>
                <a:cs typeface="+mn-cs"/>
                <a:sym typeface="+mn-lt"/>
              </a:rPr>
              <a:t>近邻词语进行全局分析</a:t>
            </a:r>
          </a:p>
        </p:txBody>
      </p:sp>
      <p:grpSp>
        <p:nvGrpSpPr>
          <p:cNvPr id="154" name="组合 153">
            <a:extLst>
              <a:ext uri="{FF2B5EF4-FFF2-40B4-BE49-F238E27FC236}">
                <a16:creationId xmlns:a16="http://schemas.microsoft.com/office/drawing/2014/main" id="{1D82748E-7C26-1FBD-3D93-45D7703FE46C}"/>
              </a:ext>
            </a:extLst>
          </p:cNvPr>
          <p:cNvGrpSpPr/>
          <p:nvPr/>
        </p:nvGrpSpPr>
        <p:grpSpPr>
          <a:xfrm>
            <a:off x="10355333" y="284999"/>
            <a:ext cx="1512002" cy="444892"/>
            <a:chOff x="9556201" y="498129"/>
            <a:chExt cx="1993881" cy="586680"/>
          </a:xfrm>
          <a:solidFill>
            <a:srgbClr val="A23838"/>
          </a:solidFill>
        </p:grpSpPr>
        <p:grpSp>
          <p:nvGrpSpPr>
            <p:cNvPr id="155" name="组合 154">
              <a:extLst>
                <a:ext uri="{FF2B5EF4-FFF2-40B4-BE49-F238E27FC236}">
                  <a16:creationId xmlns:a16="http://schemas.microsoft.com/office/drawing/2014/main" id="{86F0D025-2F9A-141D-1136-07F424F4CF08}"/>
                </a:ext>
              </a:extLst>
            </p:cNvPr>
            <p:cNvGrpSpPr/>
            <p:nvPr userDrawn="1"/>
          </p:nvGrpSpPr>
          <p:grpSpPr>
            <a:xfrm>
              <a:off x="10239376" y="968937"/>
              <a:ext cx="1307697" cy="96254"/>
              <a:chOff x="4616246" y="3878362"/>
              <a:chExt cx="5571416" cy="410087"/>
            </a:xfrm>
            <a:grpFill/>
          </p:grpSpPr>
          <p:sp>
            <p:nvSpPr>
              <p:cNvPr id="156" name="Freeform 17">
                <a:extLst>
                  <a:ext uri="{FF2B5EF4-FFF2-40B4-BE49-F238E27FC236}">
                    <a16:creationId xmlns:a16="http://schemas.microsoft.com/office/drawing/2014/main" id="{0ADF45A1-4DAD-481C-D2B3-81048853A4CB}"/>
                  </a:ext>
                </a:extLst>
              </p:cNvPr>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a:extLst>
                  <a:ext uri="{FF2B5EF4-FFF2-40B4-BE49-F238E27FC236}">
                    <a16:creationId xmlns:a16="http://schemas.microsoft.com/office/drawing/2014/main" id="{B483F41D-5BED-01BE-DA20-E60EC2AD8615}"/>
                  </a:ext>
                </a:extLst>
              </p:cNvPr>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a:extLst>
                  <a:ext uri="{FF2B5EF4-FFF2-40B4-BE49-F238E27FC236}">
                    <a16:creationId xmlns:a16="http://schemas.microsoft.com/office/drawing/2014/main" id="{7670FF6D-C189-7C98-B595-012CADAD2CA4}"/>
                  </a:ext>
                </a:extLst>
              </p:cNvPr>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a:extLst>
                  <a:ext uri="{FF2B5EF4-FFF2-40B4-BE49-F238E27FC236}">
                    <a16:creationId xmlns:a16="http://schemas.microsoft.com/office/drawing/2014/main" id="{AD32C7A9-9EE9-462C-0F0C-454CAA492080}"/>
                  </a:ext>
                </a:extLst>
              </p:cNvPr>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a:extLst>
                  <a:ext uri="{FF2B5EF4-FFF2-40B4-BE49-F238E27FC236}">
                    <a16:creationId xmlns:a16="http://schemas.microsoft.com/office/drawing/2014/main" id="{7AEEC3BA-8D28-1052-3456-A2034604718A}"/>
                  </a:ext>
                </a:extLst>
              </p:cNvPr>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a:extLst>
                  <a:ext uri="{FF2B5EF4-FFF2-40B4-BE49-F238E27FC236}">
                    <a16:creationId xmlns:a16="http://schemas.microsoft.com/office/drawing/2014/main" id="{B313DB3B-6945-320B-547D-F9555873973B}"/>
                  </a:ext>
                </a:extLst>
              </p:cNvPr>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a:extLst>
                  <a:ext uri="{FF2B5EF4-FFF2-40B4-BE49-F238E27FC236}">
                    <a16:creationId xmlns:a16="http://schemas.microsoft.com/office/drawing/2014/main" id="{D29D3F93-6144-1D9E-263F-B73165612233}"/>
                  </a:ext>
                </a:extLst>
              </p:cNvPr>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a:extLst>
                  <a:ext uri="{FF2B5EF4-FFF2-40B4-BE49-F238E27FC236}">
                    <a16:creationId xmlns:a16="http://schemas.microsoft.com/office/drawing/2014/main" id="{7BD6BA1F-C7CD-07CC-CF0C-8CE9D1B376BE}"/>
                  </a:ext>
                </a:extLst>
              </p:cNvPr>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a:extLst>
                  <a:ext uri="{FF2B5EF4-FFF2-40B4-BE49-F238E27FC236}">
                    <a16:creationId xmlns:a16="http://schemas.microsoft.com/office/drawing/2014/main" id="{A3BE7054-5D96-2176-CFDC-86D8FEA83BFB}"/>
                  </a:ext>
                </a:extLst>
              </p:cNvPr>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a:extLst>
                  <a:ext uri="{FF2B5EF4-FFF2-40B4-BE49-F238E27FC236}">
                    <a16:creationId xmlns:a16="http://schemas.microsoft.com/office/drawing/2014/main" id="{F93E4153-BFDA-87B8-BF13-298FC52FF0B8}"/>
                  </a:ext>
                </a:extLst>
              </p:cNvPr>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a:extLst>
                  <a:ext uri="{FF2B5EF4-FFF2-40B4-BE49-F238E27FC236}">
                    <a16:creationId xmlns:a16="http://schemas.microsoft.com/office/drawing/2014/main" id="{0F96E798-21D6-DF0C-EF68-1A4F3BBEB2FA}"/>
                  </a:ext>
                </a:extLst>
              </p:cNvPr>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a:extLst>
                  <a:ext uri="{FF2B5EF4-FFF2-40B4-BE49-F238E27FC236}">
                    <a16:creationId xmlns:a16="http://schemas.microsoft.com/office/drawing/2014/main" id="{736DA9A0-CFA7-E39A-9D10-6C017A48B588}"/>
                  </a:ext>
                </a:extLst>
              </p:cNvPr>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a:extLst>
                  <a:ext uri="{FF2B5EF4-FFF2-40B4-BE49-F238E27FC236}">
                    <a16:creationId xmlns:a16="http://schemas.microsoft.com/office/drawing/2014/main" id="{F135AE4E-40B9-E96F-8FE7-2805C1861278}"/>
                  </a:ext>
                </a:extLst>
              </p:cNvPr>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a:extLst>
                  <a:ext uri="{FF2B5EF4-FFF2-40B4-BE49-F238E27FC236}">
                    <a16:creationId xmlns:a16="http://schemas.microsoft.com/office/drawing/2014/main" id="{DFE7C681-6D98-9B14-7C8B-98FF989A88DC}"/>
                  </a:ext>
                </a:extLst>
              </p:cNvPr>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a:extLst>
                  <a:ext uri="{FF2B5EF4-FFF2-40B4-BE49-F238E27FC236}">
                    <a16:creationId xmlns:a16="http://schemas.microsoft.com/office/drawing/2014/main" id="{B3633E20-889B-8712-79F8-4BFD96281826}"/>
                  </a:ext>
                </a:extLst>
              </p:cNvPr>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a:extLst>
                  <a:ext uri="{FF2B5EF4-FFF2-40B4-BE49-F238E27FC236}">
                    <a16:creationId xmlns:a16="http://schemas.microsoft.com/office/drawing/2014/main" id="{0CE94D9A-FC7E-ED58-2E3A-41B5C39C899F}"/>
                  </a:ext>
                </a:extLst>
              </p:cNvPr>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a:extLst>
                <a:ext uri="{FF2B5EF4-FFF2-40B4-BE49-F238E27FC236}">
                  <a16:creationId xmlns:a16="http://schemas.microsoft.com/office/drawing/2014/main" id="{0CE05CD9-6B9C-99C3-CC9B-18A98C528438}"/>
                </a:ext>
              </a:extLst>
            </p:cNvPr>
            <p:cNvGrpSpPr/>
            <p:nvPr userDrawn="1"/>
          </p:nvGrpSpPr>
          <p:grpSpPr>
            <a:xfrm>
              <a:off x="10237120" y="539555"/>
              <a:ext cx="1312962" cy="375239"/>
              <a:chOff x="4606634" y="2048989"/>
              <a:chExt cx="5593843" cy="1598699"/>
            </a:xfrm>
            <a:grpFill/>
          </p:grpSpPr>
          <p:sp>
            <p:nvSpPr>
              <p:cNvPr id="176" name="Freeform 9">
                <a:extLst>
                  <a:ext uri="{FF2B5EF4-FFF2-40B4-BE49-F238E27FC236}">
                    <a16:creationId xmlns:a16="http://schemas.microsoft.com/office/drawing/2014/main" id="{57364D18-2FFD-4A2B-F6F2-E65DE88A0966}"/>
                  </a:ext>
                </a:extLst>
              </p:cNvPr>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a:extLst>
                  <a:ext uri="{FF2B5EF4-FFF2-40B4-BE49-F238E27FC236}">
                    <a16:creationId xmlns:a16="http://schemas.microsoft.com/office/drawing/2014/main" id="{53DD2FA5-5B8B-642E-078E-0EC79ACCECC3}"/>
                  </a:ext>
                </a:extLst>
              </p:cNvPr>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a:extLst>
                  <a:ext uri="{FF2B5EF4-FFF2-40B4-BE49-F238E27FC236}">
                    <a16:creationId xmlns:a16="http://schemas.microsoft.com/office/drawing/2014/main" id="{E04C56A5-A2E6-8B51-D6BD-E4F680CF4030}"/>
                  </a:ext>
                </a:extLst>
              </p:cNvPr>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a:extLst>
                  <a:ext uri="{FF2B5EF4-FFF2-40B4-BE49-F238E27FC236}">
                    <a16:creationId xmlns:a16="http://schemas.microsoft.com/office/drawing/2014/main" id="{4AC79FD3-FF44-DA04-A827-EF2587FBA5A0}"/>
                  </a:ext>
                </a:extLst>
              </p:cNvPr>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a:extLst>
                  <a:ext uri="{FF2B5EF4-FFF2-40B4-BE49-F238E27FC236}">
                    <a16:creationId xmlns:a16="http://schemas.microsoft.com/office/drawing/2014/main" id="{CA372F00-3088-99C9-674D-ED1C0EC0412D}"/>
                  </a:ext>
                </a:extLst>
              </p:cNvPr>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a:extLst>
                  <a:ext uri="{FF2B5EF4-FFF2-40B4-BE49-F238E27FC236}">
                    <a16:creationId xmlns:a16="http://schemas.microsoft.com/office/drawing/2014/main" id="{A42251B5-5C30-24C6-AD7E-1A6BD045E4A6}"/>
                  </a:ext>
                </a:extLst>
              </p:cNvPr>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a:extLst>
                  <a:ext uri="{FF2B5EF4-FFF2-40B4-BE49-F238E27FC236}">
                    <a16:creationId xmlns:a16="http://schemas.microsoft.com/office/drawing/2014/main" id="{A8836BA6-F3C4-9A0F-649A-9FC60A4CC3B6}"/>
                  </a:ext>
                </a:extLst>
              </p:cNvPr>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a:extLst>
                  <a:ext uri="{FF2B5EF4-FFF2-40B4-BE49-F238E27FC236}">
                    <a16:creationId xmlns:a16="http://schemas.microsoft.com/office/drawing/2014/main" id="{E8EB8B74-911D-CDE9-F495-C78A75EF0713}"/>
                  </a:ext>
                </a:extLst>
              </p:cNvPr>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a:extLst>
                  <a:ext uri="{FF2B5EF4-FFF2-40B4-BE49-F238E27FC236}">
                    <a16:creationId xmlns:a16="http://schemas.microsoft.com/office/drawing/2014/main" id="{24C3C1D9-AA71-D37E-1E21-34573332DB1C}"/>
                  </a:ext>
                </a:extLst>
              </p:cNvPr>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a:extLst>
                  <a:ext uri="{FF2B5EF4-FFF2-40B4-BE49-F238E27FC236}">
                    <a16:creationId xmlns:a16="http://schemas.microsoft.com/office/drawing/2014/main" id="{C85EB1F8-1B9E-A7CB-3999-E8229E8712C1}"/>
                  </a:ext>
                </a:extLst>
              </p:cNvPr>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a:extLst>
                  <a:ext uri="{FF2B5EF4-FFF2-40B4-BE49-F238E27FC236}">
                    <a16:creationId xmlns:a16="http://schemas.microsoft.com/office/drawing/2014/main" id="{A799B9E6-5F0A-BCCB-8807-52B387343304}"/>
                  </a:ext>
                </a:extLst>
              </p:cNvPr>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a:extLst>
                  <a:ext uri="{FF2B5EF4-FFF2-40B4-BE49-F238E27FC236}">
                    <a16:creationId xmlns:a16="http://schemas.microsoft.com/office/drawing/2014/main" id="{706D8009-AC4F-B225-2371-CE4D358FCE8C}"/>
                  </a:ext>
                </a:extLst>
              </p:cNvPr>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a:extLst>
                <a:ext uri="{FF2B5EF4-FFF2-40B4-BE49-F238E27FC236}">
                  <a16:creationId xmlns:a16="http://schemas.microsoft.com/office/drawing/2014/main" id="{9C007EE5-CAE7-93FB-2AEE-D75469D28916}"/>
                </a:ext>
              </a:extLst>
            </p:cNvPr>
            <p:cNvGrpSpPr/>
            <p:nvPr userDrawn="1"/>
          </p:nvGrpSpPr>
          <p:grpSpPr>
            <a:xfrm>
              <a:off x="9556201" y="498129"/>
              <a:ext cx="588050" cy="586680"/>
              <a:chOff x="2105799" y="20055838"/>
              <a:chExt cx="6748090" cy="6732363"/>
            </a:xfrm>
            <a:grpFill/>
          </p:grpSpPr>
          <p:sp>
            <p:nvSpPr>
              <p:cNvPr id="189" name="Freeform 8">
                <a:extLst>
                  <a:ext uri="{FF2B5EF4-FFF2-40B4-BE49-F238E27FC236}">
                    <a16:creationId xmlns:a16="http://schemas.microsoft.com/office/drawing/2014/main" id="{AC3689DD-1A75-5ED3-F87C-3F127BF18582}"/>
                  </a:ext>
                </a:extLst>
              </p:cNvPr>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a:extLst>
                  <a:ext uri="{FF2B5EF4-FFF2-40B4-BE49-F238E27FC236}">
                    <a16:creationId xmlns:a16="http://schemas.microsoft.com/office/drawing/2014/main" id="{F2F5374D-D1E6-C25B-F90B-8384188C4EDD}"/>
                  </a:ext>
                </a:extLst>
              </p:cNvPr>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a:extLst>
                  <a:ext uri="{FF2B5EF4-FFF2-40B4-BE49-F238E27FC236}">
                    <a16:creationId xmlns:a16="http://schemas.microsoft.com/office/drawing/2014/main" id="{6983C02F-9678-1307-846C-46973DF254AA}"/>
                  </a:ext>
                </a:extLst>
              </p:cNvPr>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a:extLst>
                  <a:ext uri="{FF2B5EF4-FFF2-40B4-BE49-F238E27FC236}">
                    <a16:creationId xmlns:a16="http://schemas.microsoft.com/office/drawing/2014/main" id="{BF05AF5A-1C57-A0B3-0EB7-9A3C123866E0}"/>
                  </a:ext>
                </a:extLst>
              </p:cNvPr>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a:extLst>
                  <a:ext uri="{FF2B5EF4-FFF2-40B4-BE49-F238E27FC236}">
                    <a16:creationId xmlns:a16="http://schemas.microsoft.com/office/drawing/2014/main" id="{A80A552F-5ECF-4990-1DB8-875A907BBCC2}"/>
                  </a:ext>
                </a:extLst>
              </p:cNvPr>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a:extLst>
                  <a:ext uri="{FF2B5EF4-FFF2-40B4-BE49-F238E27FC236}">
                    <a16:creationId xmlns:a16="http://schemas.microsoft.com/office/drawing/2014/main" id="{F597A981-8A13-04DB-D4F9-73E005D1D47F}"/>
                  </a:ext>
                </a:extLst>
              </p:cNvPr>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a:extLst>
                  <a:ext uri="{FF2B5EF4-FFF2-40B4-BE49-F238E27FC236}">
                    <a16:creationId xmlns:a16="http://schemas.microsoft.com/office/drawing/2014/main" id="{600FCFA0-6B18-5CD3-9F8E-69F2D11B3E06}"/>
                  </a:ext>
                </a:extLst>
              </p:cNvPr>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a:extLst>
                  <a:ext uri="{FF2B5EF4-FFF2-40B4-BE49-F238E27FC236}">
                    <a16:creationId xmlns:a16="http://schemas.microsoft.com/office/drawing/2014/main" id="{4D35E546-F43E-BAAD-1869-A6BC1F5152C9}"/>
                  </a:ext>
                </a:extLst>
              </p:cNvPr>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a:extLst>
                  <a:ext uri="{FF2B5EF4-FFF2-40B4-BE49-F238E27FC236}">
                    <a16:creationId xmlns:a16="http://schemas.microsoft.com/office/drawing/2014/main" id="{778CB634-5403-38CF-0A1C-FEE5F60E6D72}"/>
                  </a:ext>
                </a:extLst>
              </p:cNvPr>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a:extLst>
                  <a:ext uri="{FF2B5EF4-FFF2-40B4-BE49-F238E27FC236}">
                    <a16:creationId xmlns:a16="http://schemas.microsoft.com/office/drawing/2014/main" id="{2FE9225B-AF6A-2772-F5DB-6FF637BFF2EC}"/>
                  </a:ext>
                </a:extLst>
              </p:cNvPr>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a:extLst>
                  <a:ext uri="{FF2B5EF4-FFF2-40B4-BE49-F238E27FC236}">
                    <a16:creationId xmlns:a16="http://schemas.microsoft.com/office/drawing/2014/main" id="{DFABED80-B1B2-09C8-1E04-80ED313C6F33}"/>
                  </a:ext>
                </a:extLst>
              </p:cNvPr>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a:extLst>
                  <a:ext uri="{FF2B5EF4-FFF2-40B4-BE49-F238E27FC236}">
                    <a16:creationId xmlns:a16="http://schemas.microsoft.com/office/drawing/2014/main" id="{3D8BFA9C-56AA-8C01-F287-0238AAA1764A}"/>
                  </a:ext>
                </a:extLst>
              </p:cNvPr>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a:extLst>
                  <a:ext uri="{FF2B5EF4-FFF2-40B4-BE49-F238E27FC236}">
                    <a16:creationId xmlns:a16="http://schemas.microsoft.com/office/drawing/2014/main" id="{0F4DA497-F1B2-330C-358D-4C2003FF59A4}"/>
                  </a:ext>
                </a:extLst>
              </p:cNvPr>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a:extLst>
                  <a:ext uri="{FF2B5EF4-FFF2-40B4-BE49-F238E27FC236}">
                    <a16:creationId xmlns:a16="http://schemas.microsoft.com/office/drawing/2014/main" id="{26E0656E-B7D4-CDF1-D1CC-822C8A589CD7}"/>
                  </a:ext>
                </a:extLst>
              </p:cNvPr>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a:extLst>
                  <a:ext uri="{FF2B5EF4-FFF2-40B4-BE49-F238E27FC236}">
                    <a16:creationId xmlns:a16="http://schemas.microsoft.com/office/drawing/2014/main" id="{79281DDD-09B4-BA71-7DCA-7D8E6052CB77}"/>
                  </a:ext>
                </a:extLst>
              </p:cNvPr>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a:extLst>
                  <a:ext uri="{FF2B5EF4-FFF2-40B4-BE49-F238E27FC236}">
                    <a16:creationId xmlns:a16="http://schemas.microsoft.com/office/drawing/2014/main" id="{9DC2E8FE-1D02-CA2F-A90B-4DC95C3C96B1}"/>
                  </a:ext>
                </a:extLst>
              </p:cNvPr>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a:extLst>
                  <a:ext uri="{FF2B5EF4-FFF2-40B4-BE49-F238E27FC236}">
                    <a16:creationId xmlns:a16="http://schemas.microsoft.com/office/drawing/2014/main" id="{E31242CD-C8AD-A483-0DBB-075F4EF502A3}"/>
                  </a:ext>
                </a:extLst>
              </p:cNvPr>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a:extLst>
                  <a:ext uri="{FF2B5EF4-FFF2-40B4-BE49-F238E27FC236}">
                    <a16:creationId xmlns:a16="http://schemas.microsoft.com/office/drawing/2014/main" id="{560EE38D-5191-FE25-A6DE-BD4143562481}"/>
                  </a:ext>
                </a:extLst>
              </p:cNvPr>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a:extLst>
                  <a:ext uri="{FF2B5EF4-FFF2-40B4-BE49-F238E27FC236}">
                    <a16:creationId xmlns:a16="http://schemas.microsoft.com/office/drawing/2014/main" id="{AADD0B6D-AE6F-7FFE-CFE6-C9EDFEC19E30}"/>
                  </a:ext>
                </a:extLst>
              </p:cNvPr>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a:extLst>
                  <a:ext uri="{FF2B5EF4-FFF2-40B4-BE49-F238E27FC236}">
                    <a16:creationId xmlns:a16="http://schemas.microsoft.com/office/drawing/2014/main" id="{B317AF85-642C-5420-4117-849942EE14BB}"/>
                  </a:ext>
                </a:extLst>
              </p:cNvPr>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a:extLst>
                  <a:ext uri="{FF2B5EF4-FFF2-40B4-BE49-F238E27FC236}">
                    <a16:creationId xmlns:a16="http://schemas.microsoft.com/office/drawing/2014/main" id="{830CE10F-0DA5-5496-748A-8822F07E1387}"/>
                  </a:ext>
                </a:extLst>
              </p:cNvPr>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a:extLst>
                  <a:ext uri="{FF2B5EF4-FFF2-40B4-BE49-F238E27FC236}">
                    <a16:creationId xmlns:a16="http://schemas.microsoft.com/office/drawing/2014/main" id="{3634FA9A-5131-E0AE-CFA5-2AEDEFD1E9DE}"/>
                  </a:ext>
                </a:extLst>
              </p:cNvPr>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a:extLst>
                  <a:ext uri="{FF2B5EF4-FFF2-40B4-BE49-F238E27FC236}">
                    <a16:creationId xmlns:a16="http://schemas.microsoft.com/office/drawing/2014/main" id="{DC5B792B-0AE6-1B05-CBC6-A8252306FFE4}"/>
                  </a:ext>
                </a:extLst>
              </p:cNvPr>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graphicFrame>
        <p:nvGraphicFramePr>
          <p:cNvPr id="5" name="表格 4">
            <a:extLst>
              <a:ext uri="{FF2B5EF4-FFF2-40B4-BE49-F238E27FC236}">
                <a16:creationId xmlns:a16="http://schemas.microsoft.com/office/drawing/2014/main" id="{4528AE6B-9B6E-9F35-4AA0-72DD9693FD48}"/>
              </a:ext>
            </a:extLst>
          </p:cNvPr>
          <p:cNvGraphicFramePr>
            <a:graphicFrameLocks noGrp="1"/>
          </p:cNvGraphicFramePr>
          <p:nvPr>
            <p:extLst>
              <p:ext uri="{D42A27DB-BD31-4B8C-83A1-F6EECF244321}">
                <p14:modId xmlns:p14="http://schemas.microsoft.com/office/powerpoint/2010/main" val="875113438"/>
              </p:ext>
            </p:extLst>
          </p:nvPr>
        </p:nvGraphicFramePr>
        <p:xfrm>
          <a:off x="56841" y="1322050"/>
          <a:ext cx="12078318" cy="5339570"/>
        </p:xfrm>
        <a:graphic>
          <a:graphicData uri="http://schemas.openxmlformats.org/drawingml/2006/table">
            <a:tbl>
              <a:tblPr/>
              <a:tblGrid>
                <a:gridCol w="1725474">
                  <a:extLst>
                    <a:ext uri="{9D8B030D-6E8A-4147-A177-3AD203B41FA5}">
                      <a16:colId xmlns:a16="http://schemas.microsoft.com/office/drawing/2014/main" val="3276882563"/>
                    </a:ext>
                  </a:extLst>
                </a:gridCol>
                <a:gridCol w="1725474">
                  <a:extLst>
                    <a:ext uri="{9D8B030D-6E8A-4147-A177-3AD203B41FA5}">
                      <a16:colId xmlns:a16="http://schemas.microsoft.com/office/drawing/2014/main" val="2563084181"/>
                    </a:ext>
                  </a:extLst>
                </a:gridCol>
                <a:gridCol w="1725474">
                  <a:extLst>
                    <a:ext uri="{9D8B030D-6E8A-4147-A177-3AD203B41FA5}">
                      <a16:colId xmlns:a16="http://schemas.microsoft.com/office/drawing/2014/main" val="3524528938"/>
                    </a:ext>
                  </a:extLst>
                </a:gridCol>
                <a:gridCol w="1725474">
                  <a:extLst>
                    <a:ext uri="{9D8B030D-6E8A-4147-A177-3AD203B41FA5}">
                      <a16:colId xmlns:a16="http://schemas.microsoft.com/office/drawing/2014/main" val="3160116231"/>
                    </a:ext>
                  </a:extLst>
                </a:gridCol>
                <a:gridCol w="1725474">
                  <a:extLst>
                    <a:ext uri="{9D8B030D-6E8A-4147-A177-3AD203B41FA5}">
                      <a16:colId xmlns:a16="http://schemas.microsoft.com/office/drawing/2014/main" val="146950828"/>
                    </a:ext>
                  </a:extLst>
                </a:gridCol>
                <a:gridCol w="1725474">
                  <a:extLst>
                    <a:ext uri="{9D8B030D-6E8A-4147-A177-3AD203B41FA5}">
                      <a16:colId xmlns:a16="http://schemas.microsoft.com/office/drawing/2014/main" val="1466802273"/>
                    </a:ext>
                  </a:extLst>
                </a:gridCol>
                <a:gridCol w="1725474">
                  <a:extLst>
                    <a:ext uri="{9D8B030D-6E8A-4147-A177-3AD203B41FA5}">
                      <a16:colId xmlns:a16="http://schemas.microsoft.com/office/drawing/2014/main" val="926885815"/>
                    </a:ext>
                  </a:extLst>
                </a:gridCol>
              </a:tblGrid>
              <a:tr h="282809">
                <a:tc>
                  <a:txBody>
                    <a:bodyPr/>
                    <a:lstStyle/>
                    <a:p>
                      <a:pPr algn="ctr" fontAlgn="b">
                        <a:buNone/>
                      </a:pPr>
                      <a:r>
                        <a:rPr lang="en-US" sz="900" b="1" dirty="0">
                          <a:effectLst/>
                          <a:latin typeface="宋体" panose="02010600030101010101" pitchFamily="2" charset="-122"/>
                          <a:ea typeface="宋体" panose="02010600030101010101" pitchFamily="2" charset="-122"/>
                        </a:rPr>
                        <a:t>pater (</a:t>
                      </a:r>
                      <a:r>
                        <a:rPr lang="zh-CN" altLang="en-US" sz="900" b="1" dirty="0">
                          <a:effectLst/>
                          <a:latin typeface="宋体" panose="02010600030101010101" pitchFamily="2" charset="-122"/>
                          <a:ea typeface="宋体" panose="02010600030101010101" pitchFamily="2" charset="-122"/>
                        </a:rPr>
                        <a:t>父親</a:t>
                      </a:r>
                      <a:r>
                        <a:rPr lang="en-US" altLang="zh-CN" sz="900" b="1" dirty="0">
                          <a:effectLst/>
                          <a:latin typeface="宋体" panose="02010600030101010101" pitchFamily="2" charset="-122"/>
                          <a:ea typeface="宋体" panose="02010600030101010101" pitchFamily="2" charset="-122"/>
                        </a:rPr>
                        <a:t>)</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b="1" dirty="0" err="1">
                          <a:effectLst/>
                          <a:latin typeface="宋体" panose="02010600030101010101" pitchFamily="2" charset="-122"/>
                          <a:ea typeface="宋体" panose="02010600030101010101" pitchFamily="2" charset="-122"/>
                        </a:rPr>
                        <a:t>fratris</a:t>
                      </a:r>
                      <a:r>
                        <a:rPr lang="en-US" sz="900" b="1" dirty="0">
                          <a:effectLst/>
                          <a:latin typeface="宋体" panose="02010600030101010101" pitchFamily="2" charset="-122"/>
                          <a:ea typeface="宋体" panose="02010600030101010101" pitchFamily="2" charset="-122"/>
                        </a:rPr>
                        <a:t> (</a:t>
                      </a:r>
                      <a:r>
                        <a:rPr lang="zh-CN" altLang="en-US" sz="900" b="1" dirty="0">
                          <a:effectLst/>
                          <a:latin typeface="宋体" panose="02010600030101010101" pitchFamily="2" charset="-122"/>
                          <a:ea typeface="宋体" panose="02010600030101010101" pitchFamily="2" charset="-122"/>
                        </a:rPr>
                        <a:t>兄弟的</a:t>
                      </a:r>
                      <a:r>
                        <a:rPr lang="en-US" altLang="zh-CN" sz="900" b="1" dirty="0">
                          <a:effectLst/>
                          <a:latin typeface="宋体" panose="02010600030101010101" pitchFamily="2" charset="-122"/>
                          <a:ea typeface="宋体" panose="02010600030101010101" pitchFamily="2" charset="-122"/>
                        </a:rPr>
                        <a:t>)</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b="1" dirty="0">
                          <a:effectLst/>
                          <a:latin typeface="宋体" panose="02010600030101010101" pitchFamily="2" charset="-122"/>
                          <a:ea typeface="宋体" panose="02010600030101010101" pitchFamily="2" charset="-122"/>
                        </a:rPr>
                        <a:t>frater (</a:t>
                      </a:r>
                      <a:r>
                        <a:rPr lang="zh-CN" altLang="en-US" sz="900" b="1" dirty="0">
                          <a:effectLst/>
                          <a:latin typeface="宋体" panose="02010600030101010101" pitchFamily="2" charset="-122"/>
                          <a:ea typeface="宋体" panose="02010600030101010101" pitchFamily="2" charset="-122"/>
                        </a:rPr>
                        <a:t>兄弟</a:t>
                      </a:r>
                      <a:r>
                        <a:rPr lang="en-US" altLang="zh-CN" sz="900" b="1" dirty="0">
                          <a:effectLst/>
                          <a:latin typeface="宋体" panose="02010600030101010101" pitchFamily="2" charset="-122"/>
                          <a:ea typeface="宋体" panose="02010600030101010101" pitchFamily="2" charset="-122"/>
                        </a:rPr>
                        <a:t>)</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b="1" dirty="0">
                          <a:effectLst/>
                          <a:latin typeface="宋体" panose="02010600030101010101" pitchFamily="2" charset="-122"/>
                          <a:ea typeface="宋体" panose="02010600030101010101" pitchFamily="2" charset="-122"/>
                        </a:rPr>
                        <a:t>maiorum (</a:t>
                      </a:r>
                      <a:r>
                        <a:rPr lang="zh-CN" altLang="en-US" sz="900" b="1" dirty="0">
                          <a:effectLst/>
                          <a:latin typeface="宋体" panose="02010600030101010101" pitchFamily="2" charset="-122"/>
                          <a:ea typeface="宋体" panose="02010600030101010101" pitchFamily="2" charset="-122"/>
                        </a:rPr>
                        <a:t>祖先的</a:t>
                      </a:r>
                      <a:r>
                        <a:rPr lang="en-US" altLang="zh-CN" sz="900" b="1" dirty="0">
                          <a:effectLst/>
                          <a:latin typeface="宋体" panose="02010600030101010101" pitchFamily="2" charset="-122"/>
                          <a:ea typeface="宋体" panose="02010600030101010101" pitchFamily="2" charset="-122"/>
                        </a:rPr>
                        <a:t>)</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b="1" dirty="0" err="1">
                          <a:effectLst/>
                          <a:latin typeface="宋体" panose="02010600030101010101" pitchFamily="2" charset="-122"/>
                          <a:ea typeface="宋体" panose="02010600030101010101" pitchFamily="2" charset="-122"/>
                        </a:rPr>
                        <a:t>parentum</a:t>
                      </a:r>
                      <a:r>
                        <a:rPr lang="en-US" sz="900" b="1" dirty="0">
                          <a:effectLst/>
                          <a:latin typeface="宋体" panose="02010600030101010101" pitchFamily="2" charset="-122"/>
                          <a:ea typeface="宋体" panose="02010600030101010101" pitchFamily="2" charset="-122"/>
                        </a:rPr>
                        <a:t> (</a:t>
                      </a:r>
                      <a:r>
                        <a:rPr lang="zh-CN" altLang="en-US" sz="900" b="1" dirty="0">
                          <a:effectLst/>
                          <a:latin typeface="宋体" panose="02010600030101010101" pitchFamily="2" charset="-122"/>
                          <a:ea typeface="宋体" panose="02010600030101010101" pitchFamily="2" charset="-122"/>
                        </a:rPr>
                        <a:t>父母的</a:t>
                      </a:r>
                      <a:r>
                        <a:rPr lang="en-US" altLang="zh-CN" sz="900" b="1" dirty="0">
                          <a:effectLst/>
                          <a:latin typeface="宋体" panose="02010600030101010101" pitchFamily="2" charset="-122"/>
                          <a:ea typeface="宋体" panose="02010600030101010101" pitchFamily="2" charset="-122"/>
                        </a:rPr>
                        <a:t>)</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b="1" dirty="0">
                          <a:effectLst/>
                          <a:latin typeface="宋体" panose="02010600030101010101" pitchFamily="2" charset="-122"/>
                          <a:ea typeface="宋体" panose="02010600030101010101" pitchFamily="2" charset="-122"/>
                        </a:rPr>
                        <a:t>pietas (</a:t>
                      </a:r>
                      <a:r>
                        <a:rPr lang="zh-CN" altLang="en-US" sz="900" b="1" dirty="0">
                          <a:effectLst/>
                          <a:latin typeface="宋体" panose="02010600030101010101" pitchFamily="2" charset="-122"/>
                          <a:ea typeface="宋体" panose="02010600030101010101" pitchFamily="2" charset="-122"/>
                        </a:rPr>
                        <a:t>虔誠</a:t>
                      </a:r>
                      <a:r>
                        <a:rPr lang="en-US" altLang="zh-CN" sz="900" b="1" dirty="0">
                          <a:effectLst/>
                          <a:latin typeface="宋体" panose="02010600030101010101" pitchFamily="2" charset="-122"/>
                          <a:ea typeface="宋体" panose="02010600030101010101" pitchFamily="2" charset="-122"/>
                        </a:rPr>
                        <a:t>/</a:t>
                      </a:r>
                      <a:r>
                        <a:rPr lang="zh-CN" altLang="en-US" sz="900" b="1" dirty="0">
                          <a:effectLst/>
                          <a:latin typeface="宋体" panose="02010600030101010101" pitchFamily="2" charset="-122"/>
                          <a:ea typeface="宋体" panose="02010600030101010101" pitchFamily="2" charset="-122"/>
                        </a:rPr>
                        <a:t>孝順</a:t>
                      </a:r>
                      <a:r>
                        <a:rPr lang="en-US" altLang="zh-CN" sz="900" b="1" dirty="0">
                          <a:effectLst/>
                          <a:latin typeface="宋体" panose="02010600030101010101" pitchFamily="2" charset="-122"/>
                          <a:ea typeface="宋体" panose="02010600030101010101" pitchFamily="2" charset="-122"/>
                        </a:rPr>
                        <a:t>)</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b="1" dirty="0" err="1">
                          <a:effectLst/>
                          <a:latin typeface="宋体" panose="02010600030101010101" pitchFamily="2" charset="-122"/>
                          <a:ea typeface="宋体" panose="02010600030101010101" pitchFamily="2" charset="-122"/>
                        </a:rPr>
                        <a:t>oboedientia</a:t>
                      </a:r>
                      <a:r>
                        <a:rPr lang="en-US" sz="900" b="1" dirty="0">
                          <a:effectLst/>
                          <a:latin typeface="宋体" panose="02010600030101010101" pitchFamily="2" charset="-122"/>
                          <a:ea typeface="宋体" panose="02010600030101010101" pitchFamily="2" charset="-122"/>
                        </a:rPr>
                        <a:t> (</a:t>
                      </a:r>
                      <a:r>
                        <a:rPr lang="zh-CN" altLang="en-US" sz="900" b="1" dirty="0">
                          <a:effectLst/>
                          <a:latin typeface="宋体" panose="02010600030101010101" pitchFamily="2" charset="-122"/>
                          <a:ea typeface="宋体" panose="02010600030101010101" pitchFamily="2" charset="-122"/>
                        </a:rPr>
                        <a:t>服從</a:t>
                      </a:r>
                      <a:r>
                        <a:rPr lang="en-US" altLang="zh-CN" sz="900" b="1" dirty="0">
                          <a:effectLst/>
                          <a:latin typeface="宋体" panose="02010600030101010101" pitchFamily="2" charset="-122"/>
                          <a:ea typeface="宋体" panose="02010600030101010101" pitchFamily="2" charset="-122"/>
                        </a:rPr>
                        <a:t>)</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268225"/>
                  </a:ext>
                </a:extLst>
              </a:tr>
              <a:tr h="413907">
                <a:tc>
                  <a:txBody>
                    <a:bodyPr/>
                    <a:lstStyle/>
                    <a:p>
                      <a:pPr algn="ctr" fontAlgn="b">
                        <a:buNone/>
                      </a:pPr>
                      <a:r>
                        <a:rPr lang="en-US" sz="900">
                          <a:effectLst/>
                          <a:latin typeface="宋体" panose="02010600030101010101" pitchFamily="2" charset="-122"/>
                          <a:ea typeface="宋体" panose="02010600030101010101" pitchFamily="2" charset="-122"/>
                        </a:rPr>
                        <a:t>Pater (</a:t>
                      </a:r>
                      <a:r>
                        <a:rPr lang="zh-CN" altLang="en-US" sz="900">
                          <a:effectLst/>
                          <a:latin typeface="宋体" panose="02010600030101010101" pitchFamily="2" charset="-122"/>
                          <a:ea typeface="宋体" panose="02010600030101010101" pitchFamily="2" charset="-122"/>
                        </a:rPr>
                        <a:t>父親</a:t>
                      </a:r>
                      <a:r>
                        <a:rPr lang="en-US" altLang="zh-CN" sz="900">
                          <a:effectLst/>
                          <a:latin typeface="宋体" panose="02010600030101010101" pitchFamily="2" charset="-122"/>
                          <a:ea typeface="宋体" panose="02010600030101010101" pitchFamily="2" charset="-122"/>
                        </a:rPr>
                        <a:t>) (0.6618)</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err="1">
                          <a:effectLst/>
                          <a:latin typeface="宋体" panose="02010600030101010101" pitchFamily="2" charset="-122"/>
                          <a:ea typeface="宋体" panose="02010600030101010101" pitchFamily="2" charset="-122"/>
                        </a:rPr>
                        <a:t>sororis</a:t>
                      </a:r>
                      <a:r>
                        <a:rPr lang="en-US" sz="900" dirty="0">
                          <a:effectLst/>
                          <a:latin typeface="宋体" panose="02010600030101010101" pitchFamily="2" charset="-122"/>
                          <a:ea typeface="宋体" panose="02010600030101010101" pitchFamily="2" charset="-122"/>
                        </a:rPr>
                        <a:t> (</a:t>
                      </a:r>
                      <a:r>
                        <a:rPr lang="zh-CN" altLang="en-US" sz="900" dirty="0">
                          <a:effectLst/>
                          <a:latin typeface="宋体" panose="02010600030101010101" pitchFamily="2" charset="-122"/>
                          <a:ea typeface="宋体" panose="02010600030101010101" pitchFamily="2" charset="-122"/>
                        </a:rPr>
                        <a:t>姐妹的</a:t>
                      </a:r>
                      <a:r>
                        <a:rPr lang="en-US" altLang="zh-CN" sz="900" dirty="0">
                          <a:effectLst/>
                          <a:latin typeface="宋体" panose="02010600030101010101" pitchFamily="2" charset="-122"/>
                          <a:ea typeface="宋体" panose="02010600030101010101" pitchFamily="2" charset="-122"/>
                        </a:rPr>
                        <a:t>) (0.7269)</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a:effectLst/>
                          <a:latin typeface="宋体" panose="02010600030101010101" pitchFamily="2" charset="-122"/>
                          <a:ea typeface="宋体" panose="02010600030101010101" pitchFamily="2" charset="-122"/>
                        </a:rPr>
                        <a:t>filius (</a:t>
                      </a:r>
                      <a:r>
                        <a:rPr lang="zh-CN" altLang="en-US" sz="900" dirty="0">
                          <a:effectLst/>
                          <a:latin typeface="宋体" panose="02010600030101010101" pitchFamily="2" charset="-122"/>
                          <a:ea typeface="宋体" panose="02010600030101010101" pitchFamily="2" charset="-122"/>
                        </a:rPr>
                        <a:t>兒子</a:t>
                      </a:r>
                      <a:r>
                        <a:rPr lang="en-US" altLang="zh-CN" sz="900" dirty="0">
                          <a:effectLst/>
                          <a:latin typeface="宋体" panose="02010600030101010101" pitchFamily="2" charset="-122"/>
                          <a:ea typeface="宋体" panose="02010600030101010101" pitchFamily="2" charset="-122"/>
                        </a:rPr>
                        <a:t>) (0.6487)</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exempla (</a:t>
                      </a:r>
                      <a:r>
                        <a:rPr lang="zh-CN" altLang="en-US" sz="900">
                          <a:effectLst/>
                          <a:latin typeface="宋体" panose="02010600030101010101" pitchFamily="2" charset="-122"/>
                          <a:ea typeface="宋体" panose="02010600030101010101" pitchFamily="2" charset="-122"/>
                        </a:rPr>
                        <a:t>榜樣</a:t>
                      </a:r>
                      <a:r>
                        <a:rPr lang="en-US" altLang="zh-CN" sz="900">
                          <a:effectLst/>
                          <a:latin typeface="宋体" panose="02010600030101010101" pitchFamily="2" charset="-122"/>
                          <a:ea typeface="宋体" panose="02010600030101010101" pitchFamily="2" charset="-122"/>
                        </a:rPr>
                        <a:t>) (0.7298)</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tuorum (</a:t>
                      </a:r>
                      <a:r>
                        <a:rPr lang="zh-CN" altLang="en-US" sz="900">
                          <a:effectLst/>
                          <a:latin typeface="宋体" panose="02010600030101010101" pitchFamily="2" charset="-122"/>
                          <a:ea typeface="宋体" panose="02010600030101010101" pitchFamily="2" charset="-122"/>
                        </a:rPr>
                        <a:t>你們的</a:t>
                      </a:r>
                      <a:r>
                        <a:rPr lang="en-US" altLang="zh-CN" sz="900">
                          <a:effectLst/>
                          <a:latin typeface="宋体" panose="02010600030101010101" pitchFamily="2" charset="-122"/>
                          <a:ea typeface="宋体" panose="02010600030101010101" pitchFamily="2" charset="-122"/>
                        </a:rPr>
                        <a:t>) (0.7602)</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misera (</a:t>
                      </a:r>
                      <a:r>
                        <a:rPr lang="zh-CN" altLang="en-US" sz="900">
                          <a:effectLst/>
                          <a:latin typeface="宋体" panose="02010600030101010101" pitchFamily="2" charset="-122"/>
                          <a:ea typeface="宋体" panose="02010600030101010101" pitchFamily="2" charset="-122"/>
                        </a:rPr>
                        <a:t>可憐的</a:t>
                      </a:r>
                      <a:r>
                        <a:rPr lang="en-US" altLang="zh-CN" sz="900">
                          <a:effectLst/>
                          <a:latin typeface="宋体" panose="02010600030101010101" pitchFamily="2" charset="-122"/>
                          <a:ea typeface="宋体" panose="02010600030101010101" pitchFamily="2" charset="-122"/>
                        </a:rPr>
                        <a:t>) (0.8042)</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humilitate (</a:t>
                      </a:r>
                      <a:r>
                        <a:rPr lang="zh-CN" altLang="en-US" sz="900">
                          <a:effectLst/>
                          <a:latin typeface="宋体" panose="02010600030101010101" pitchFamily="2" charset="-122"/>
                          <a:ea typeface="宋体" panose="02010600030101010101" pitchFamily="2" charset="-122"/>
                        </a:rPr>
                        <a:t>謙卑地</a:t>
                      </a:r>
                      <a:r>
                        <a:rPr lang="en-US" altLang="zh-CN" sz="900">
                          <a:effectLst/>
                          <a:latin typeface="宋体" panose="02010600030101010101" pitchFamily="2" charset="-122"/>
                          <a:ea typeface="宋体" panose="02010600030101010101" pitchFamily="2" charset="-122"/>
                        </a:rPr>
                        <a:t>) (0.9304)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0045002"/>
                  </a:ext>
                </a:extLst>
              </a:tr>
              <a:tr h="479456">
                <a:tc>
                  <a:txBody>
                    <a:bodyPr/>
                    <a:lstStyle/>
                    <a:p>
                      <a:pPr algn="ctr" fontAlgn="b">
                        <a:buNone/>
                      </a:pPr>
                      <a:r>
                        <a:rPr lang="en-US" sz="900">
                          <a:effectLst/>
                          <a:latin typeface="宋体" panose="02010600030101010101" pitchFamily="2" charset="-122"/>
                          <a:ea typeface="宋体" panose="02010600030101010101" pitchFamily="2" charset="-122"/>
                        </a:rPr>
                        <a:t>mater (</a:t>
                      </a:r>
                      <a:r>
                        <a:rPr lang="zh-CN" altLang="en-US" sz="900">
                          <a:effectLst/>
                          <a:latin typeface="宋体" panose="02010600030101010101" pitchFamily="2" charset="-122"/>
                          <a:ea typeface="宋体" panose="02010600030101010101" pitchFamily="2" charset="-122"/>
                        </a:rPr>
                        <a:t>母親</a:t>
                      </a:r>
                      <a:r>
                        <a:rPr lang="en-US" altLang="zh-CN" sz="900">
                          <a:effectLst/>
                          <a:latin typeface="宋体" panose="02010600030101010101" pitchFamily="2" charset="-122"/>
                          <a:ea typeface="宋体" panose="02010600030101010101" pitchFamily="2" charset="-122"/>
                        </a:rPr>
                        <a:t>) (0.6334)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regis (</a:t>
                      </a:r>
                      <a:r>
                        <a:rPr lang="zh-CN" altLang="en-US" sz="900">
                          <a:effectLst/>
                          <a:latin typeface="宋体" panose="02010600030101010101" pitchFamily="2" charset="-122"/>
                          <a:ea typeface="宋体" panose="02010600030101010101" pitchFamily="2" charset="-122"/>
                        </a:rPr>
                        <a:t>國王的</a:t>
                      </a:r>
                      <a:r>
                        <a:rPr lang="en-US" altLang="zh-CN" sz="900">
                          <a:effectLst/>
                          <a:latin typeface="宋体" panose="02010600030101010101" pitchFamily="2" charset="-122"/>
                          <a:ea typeface="宋体" panose="02010600030101010101" pitchFamily="2" charset="-122"/>
                        </a:rPr>
                        <a:t>) (0.7145)</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uxor (</a:t>
                      </a:r>
                      <a:r>
                        <a:rPr lang="zh-CN" altLang="en-US" sz="900">
                          <a:effectLst/>
                          <a:latin typeface="宋体" panose="02010600030101010101" pitchFamily="2" charset="-122"/>
                          <a:ea typeface="宋体" panose="02010600030101010101" pitchFamily="2" charset="-122"/>
                        </a:rPr>
                        <a:t>妻子</a:t>
                      </a:r>
                      <a:r>
                        <a:rPr lang="en-US" altLang="zh-CN" sz="900">
                          <a:effectLst/>
                          <a:latin typeface="宋体" panose="02010600030101010101" pitchFamily="2" charset="-122"/>
                          <a:ea typeface="宋体" panose="02010600030101010101" pitchFamily="2" charset="-122"/>
                        </a:rPr>
                        <a:t>) (0.6413)</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err="1">
                          <a:effectLst/>
                          <a:latin typeface="宋体" panose="02010600030101010101" pitchFamily="2" charset="-122"/>
                          <a:ea typeface="宋体" panose="02010600030101010101" pitchFamily="2" charset="-122"/>
                        </a:rPr>
                        <a:t>legum</a:t>
                      </a:r>
                      <a:r>
                        <a:rPr lang="en-US" sz="900" dirty="0">
                          <a:effectLst/>
                          <a:latin typeface="宋体" panose="02010600030101010101" pitchFamily="2" charset="-122"/>
                          <a:ea typeface="宋体" panose="02010600030101010101" pitchFamily="2" charset="-122"/>
                        </a:rPr>
                        <a:t> (</a:t>
                      </a:r>
                      <a:r>
                        <a:rPr lang="zh-CN" altLang="en-US" sz="900" dirty="0">
                          <a:effectLst/>
                          <a:latin typeface="宋体" panose="02010600030101010101" pitchFamily="2" charset="-122"/>
                          <a:ea typeface="宋体" panose="02010600030101010101" pitchFamily="2" charset="-122"/>
                        </a:rPr>
                        <a:t>法律的</a:t>
                      </a:r>
                      <a:r>
                        <a:rPr lang="en-US" altLang="zh-CN" sz="900" dirty="0">
                          <a:effectLst/>
                          <a:latin typeface="宋体" panose="02010600030101010101" pitchFamily="2" charset="-122"/>
                          <a:ea typeface="宋体" panose="02010600030101010101" pitchFamily="2" charset="-122"/>
                        </a:rPr>
                        <a:t>) (0.7044)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inimicorum (</a:t>
                      </a:r>
                      <a:r>
                        <a:rPr lang="zh-CN" altLang="en-US" sz="900">
                          <a:effectLst/>
                          <a:latin typeface="宋体" panose="02010600030101010101" pitchFamily="2" charset="-122"/>
                          <a:ea typeface="宋体" panose="02010600030101010101" pitchFamily="2" charset="-122"/>
                        </a:rPr>
                        <a:t>敵人的</a:t>
                      </a:r>
                      <a:r>
                        <a:rPr lang="en-US" altLang="zh-CN" sz="900">
                          <a:effectLst/>
                          <a:latin typeface="宋体" panose="02010600030101010101" pitchFamily="2" charset="-122"/>
                          <a:ea typeface="宋体" panose="02010600030101010101" pitchFamily="2" charset="-122"/>
                        </a:rPr>
                        <a:t>) (0.7476)</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dolor (</a:t>
                      </a:r>
                      <a:r>
                        <a:rPr lang="zh-CN" altLang="en-US" sz="900">
                          <a:effectLst/>
                          <a:latin typeface="宋体" panose="02010600030101010101" pitchFamily="2" charset="-122"/>
                          <a:ea typeface="宋体" panose="02010600030101010101" pitchFamily="2" charset="-122"/>
                        </a:rPr>
                        <a:t>悲傷</a:t>
                      </a:r>
                      <a:r>
                        <a:rPr lang="en-US" altLang="zh-CN" sz="900">
                          <a:effectLst/>
                          <a:latin typeface="宋体" panose="02010600030101010101" pitchFamily="2" charset="-122"/>
                          <a:ea typeface="宋体" panose="02010600030101010101" pitchFamily="2" charset="-122"/>
                        </a:rPr>
                        <a:t>) (0.7796)</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ineffabili (</a:t>
                      </a:r>
                      <a:r>
                        <a:rPr lang="zh-CN" altLang="en-US" sz="900">
                          <a:effectLst/>
                          <a:latin typeface="宋体" panose="02010600030101010101" pitchFamily="2" charset="-122"/>
                          <a:ea typeface="宋体" panose="02010600030101010101" pitchFamily="2" charset="-122"/>
                        </a:rPr>
                        <a:t>難以言喻地</a:t>
                      </a:r>
                      <a:r>
                        <a:rPr lang="en-US" altLang="zh-CN" sz="900">
                          <a:effectLst/>
                          <a:latin typeface="宋体" panose="02010600030101010101" pitchFamily="2" charset="-122"/>
                          <a:ea typeface="宋体" panose="02010600030101010101" pitchFamily="2" charset="-122"/>
                        </a:rPr>
                        <a:t>) (0.9303)</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5799899"/>
                  </a:ext>
                </a:extLst>
              </a:tr>
              <a:tr h="413907">
                <a:tc>
                  <a:txBody>
                    <a:bodyPr/>
                    <a:lstStyle/>
                    <a:p>
                      <a:pPr algn="ctr" fontAlgn="b">
                        <a:buNone/>
                      </a:pPr>
                      <a:r>
                        <a:rPr lang="en-US" sz="900">
                          <a:effectLst/>
                          <a:latin typeface="宋体" panose="02010600030101010101" pitchFamily="2" charset="-122"/>
                          <a:ea typeface="宋体" panose="02010600030101010101" pitchFamily="2" charset="-122"/>
                        </a:rPr>
                        <a:t>tuus (</a:t>
                      </a:r>
                      <a:r>
                        <a:rPr lang="zh-CN" altLang="en-US" sz="900">
                          <a:effectLst/>
                          <a:latin typeface="宋体" panose="02010600030101010101" pitchFamily="2" charset="-122"/>
                          <a:ea typeface="宋体" panose="02010600030101010101" pitchFamily="2" charset="-122"/>
                        </a:rPr>
                        <a:t>你的</a:t>
                      </a:r>
                      <a:r>
                        <a:rPr lang="en-US" altLang="zh-CN" sz="900">
                          <a:effectLst/>
                          <a:latin typeface="宋体" panose="02010600030101010101" pitchFamily="2" charset="-122"/>
                          <a:ea typeface="宋体" panose="02010600030101010101" pitchFamily="2" charset="-122"/>
                        </a:rPr>
                        <a:t>) (0.6327)</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patris (</a:t>
                      </a:r>
                      <a:r>
                        <a:rPr lang="zh-CN" altLang="en-US" sz="900">
                          <a:effectLst/>
                          <a:latin typeface="宋体" panose="02010600030101010101" pitchFamily="2" charset="-122"/>
                          <a:ea typeface="宋体" panose="02010600030101010101" pitchFamily="2" charset="-122"/>
                        </a:rPr>
                        <a:t>父親的</a:t>
                      </a:r>
                      <a:r>
                        <a:rPr lang="en-US" altLang="zh-CN" sz="900">
                          <a:effectLst/>
                          <a:latin typeface="宋体" panose="02010600030101010101" pitchFamily="2" charset="-122"/>
                          <a:ea typeface="宋体" panose="02010600030101010101" pitchFamily="2" charset="-122"/>
                        </a:rPr>
                        <a:t>) (0.7071)</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meus (</a:t>
                      </a:r>
                      <a:r>
                        <a:rPr lang="zh-CN" altLang="en-US" sz="900">
                          <a:effectLst/>
                          <a:latin typeface="宋体" panose="02010600030101010101" pitchFamily="2" charset="-122"/>
                          <a:ea typeface="宋体" panose="02010600030101010101" pitchFamily="2" charset="-122"/>
                        </a:rPr>
                        <a:t>我的</a:t>
                      </a:r>
                      <a:r>
                        <a:rPr lang="en-US" altLang="zh-CN" sz="900">
                          <a:effectLst/>
                          <a:latin typeface="宋体" panose="02010600030101010101" pitchFamily="2" charset="-122"/>
                          <a:ea typeface="宋体" panose="02010600030101010101" pitchFamily="2" charset="-122"/>
                        </a:rPr>
                        <a:t>) (0.6284)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a:effectLst/>
                          <a:latin typeface="宋体" panose="02010600030101010101" pitchFamily="2" charset="-122"/>
                          <a:ea typeface="宋体" panose="02010600030101010101" pitchFamily="2" charset="-122"/>
                        </a:rPr>
                        <a:t>leges (</a:t>
                      </a:r>
                      <a:r>
                        <a:rPr lang="zh-CN" altLang="en-US" sz="900" dirty="0">
                          <a:effectLst/>
                          <a:latin typeface="宋体" panose="02010600030101010101" pitchFamily="2" charset="-122"/>
                          <a:ea typeface="宋体" panose="02010600030101010101" pitchFamily="2" charset="-122"/>
                        </a:rPr>
                        <a:t>法律</a:t>
                      </a:r>
                      <a:r>
                        <a:rPr lang="en-US" altLang="zh-CN" sz="900" dirty="0">
                          <a:effectLst/>
                          <a:latin typeface="宋体" panose="02010600030101010101" pitchFamily="2" charset="-122"/>
                          <a:ea typeface="宋体" panose="02010600030101010101" pitchFamily="2" charset="-122"/>
                        </a:rPr>
                        <a:t>) (0.7043)</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vestrorum (</a:t>
                      </a:r>
                      <a:r>
                        <a:rPr lang="zh-CN" altLang="en-US" sz="900">
                          <a:effectLst/>
                          <a:latin typeface="宋体" panose="02010600030101010101" pitchFamily="2" charset="-122"/>
                          <a:ea typeface="宋体" panose="02010600030101010101" pitchFamily="2" charset="-122"/>
                        </a:rPr>
                        <a:t>你們的</a:t>
                      </a:r>
                      <a:r>
                        <a:rPr lang="en-US" altLang="zh-CN" sz="900">
                          <a:effectLst/>
                          <a:latin typeface="宋体" panose="02010600030101010101" pitchFamily="2" charset="-122"/>
                          <a:ea typeface="宋体" panose="02010600030101010101" pitchFamily="2" charset="-122"/>
                        </a:rPr>
                        <a:t>) (0.7294)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fides (</a:t>
                      </a:r>
                      <a:r>
                        <a:rPr lang="zh-CN" altLang="en-US" sz="900">
                          <a:effectLst/>
                          <a:latin typeface="宋体" panose="02010600030101010101" pitchFamily="2" charset="-122"/>
                          <a:ea typeface="宋体" panose="02010600030101010101" pitchFamily="2" charset="-122"/>
                        </a:rPr>
                        <a:t>忠誠</a:t>
                      </a:r>
                      <a:r>
                        <a:rPr lang="en-US" altLang="zh-CN" sz="900">
                          <a:effectLst/>
                          <a:latin typeface="宋体" panose="02010600030101010101" pitchFamily="2" charset="-122"/>
                          <a:ea typeface="宋体" panose="02010600030101010101" pitchFamily="2" charset="-122"/>
                        </a:rPr>
                        <a:t>) (0.7679)</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imagine (</a:t>
                      </a:r>
                      <a:r>
                        <a:rPr lang="zh-CN" altLang="en-US" sz="900">
                          <a:effectLst/>
                          <a:latin typeface="宋体" panose="02010600030101010101" pitchFamily="2" charset="-122"/>
                          <a:ea typeface="宋体" panose="02010600030101010101" pitchFamily="2" charset="-122"/>
                        </a:rPr>
                        <a:t>形象</a:t>
                      </a:r>
                      <a:r>
                        <a:rPr lang="en-US" altLang="zh-CN" sz="900">
                          <a:effectLst/>
                          <a:latin typeface="宋体" panose="02010600030101010101" pitchFamily="2" charset="-122"/>
                          <a:ea typeface="宋体" panose="02010600030101010101" pitchFamily="2" charset="-122"/>
                        </a:rPr>
                        <a:t>) (0.9286)</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2736382"/>
                  </a:ext>
                </a:extLst>
              </a:tr>
              <a:tr h="610556">
                <a:tc>
                  <a:txBody>
                    <a:bodyPr/>
                    <a:lstStyle/>
                    <a:p>
                      <a:pPr algn="ctr" fontAlgn="b">
                        <a:buNone/>
                      </a:pPr>
                      <a:r>
                        <a:rPr lang="en-US" sz="900">
                          <a:effectLst/>
                          <a:latin typeface="宋体" panose="02010600030101010101" pitchFamily="2" charset="-122"/>
                          <a:ea typeface="宋体" panose="02010600030101010101" pitchFamily="2" charset="-122"/>
                        </a:rPr>
                        <a:t>meus (</a:t>
                      </a:r>
                      <a:r>
                        <a:rPr lang="zh-CN" altLang="en-US" sz="900">
                          <a:effectLst/>
                          <a:latin typeface="宋体" panose="02010600030101010101" pitchFamily="2" charset="-122"/>
                          <a:ea typeface="宋体" panose="02010600030101010101" pitchFamily="2" charset="-122"/>
                        </a:rPr>
                        <a:t>我的</a:t>
                      </a:r>
                      <a:r>
                        <a:rPr lang="en-US" altLang="zh-CN" sz="900">
                          <a:effectLst/>
                          <a:latin typeface="宋体" panose="02010600030101010101" pitchFamily="2" charset="-122"/>
                          <a:ea typeface="宋体" panose="02010600030101010101" pitchFamily="2" charset="-122"/>
                        </a:rPr>
                        <a:t>) (0.6278)</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sui (</a:t>
                      </a:r>
                      <a:r>
                        <a:rPr lang="zh-CN" altLang="en-US" sz="900">
                          <a:effectLst/>
                          <a:latin typeface="宋体" panose="02010600030101010101" pitchFamily="2" charset="-122"/>
                          <a:ea typeface="宋体" panose="02010600030101010101" pitchFamily="2" charset="-122"/>
                        </a:rPr>
                        <a:t>他的</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她的</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它的</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他們的</a:t>
                      </a:r>
                      <a:r>
                        <a:rPr lang="en-US" altLang="zh-CN" sz="900">
                          <a:effectLst/>
                          <a:latin typeface="宋体" panose="02010600030101010101" pitchFamily="2" charset="-122"/>
                          <a:ea typeface="宋体" panose="02010600030101010101" pitchFamily="2" charset="-122"/>
                        </a:rPr>
                        <a:t>) (0.6855)</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tuus (</a:t>
                      </a:r>
                      <a:r>
                        <a:rPr lang="zh-CN" altLang="en-US" sz="900">
                          <a:effectLst/>
                          <a:latin typeface="宋体" panose="02010600030101010101" pitchFamily="2" charset="-122"/>
                          <a:ea typeface="宋体" panose="02010600030101010101" pitchFamily="2" charset="-122"/>
                        </a:rPr>
                        <a:t>你的</a:t>
                      </a:r>
                      <a:r>
                        <a:rPr lang="en-US" altLang="zh-CN" sz="900">
                          <a:effectLst/>
                          <a:latin typeface="宋体" panose="02010600030101010101" pitchFamily="2" charset="-122"/>
                          <a:ea typeface="宋体" panose="02010600030101010101" pitchFamily="2" charset="-122"/>
                        </a:rPr>
                        <a:t>) (0.6260)</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mores (</a:t>
                      </a:r>
                      <a:r>
                        <a:rPr lang="zh-CN" altLang="en-US" sz="900">
                          <a:effectLst/>
                          <a:latin typeface="宋体" panose="02010600030101010101" pitchFamily="2" charset="-122"/>
                          <a:ea typeface="宋体" panose="02010600030101010101" pitchFamily="2" charset="-122"/>
                        </a:rPr>
                        <a:t>習俗</a:t>
                      </a:r>
                      <a:r>
                        <a:rPr lang="en-US" altLang="zh-CN" sz="900">
                          <a:effectLst/>
                          <a:latin typeface="宋体" panose="02010600030101010101" pitchFamily="2" charset="-122"/>
                          <a:ea typeface="宋体" panose="02010600030101010101" pitchFamily="2" charset="-122"/>
                        </a:rPr>
                        <a:t>) (0.7035)</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err="1">
                          <a:effectLst/>
                          <a:latin typeface="宋体" panose="02010600030101010101" pitchFamily="2" charset="-122"/>
                          <a:ea typeface="宋体" panose="02010600030101010101" pitchFamily="2" charset="-122"/>
                        </a:rPr>
                        <a:t>meorum</a:t>
                      </a:r>
                      <a:r>
                        <a:rPr lang="en-US" sz="900" dirty="0">
                          <a:effectLst/>
                          <a:latin typeface="宋体" panose="02010600030101010101" pitchFamily="2" charset="-122"/>
                          <a:ea typeface="宋体" panose="02010600030101010101" pitchFamily="2" charset="-122"/>
                        </a:rPr>
                        <a:t> (</a:t>
                      </a:r>
                      <a:r>
                        <a:rPr lang="zh-CN" altLang="en-US" sz="900" dirty="0">
                          <a:effectLst/>
                          <a:latin typeface="宋体" panose="02010600030101010101" pitchFamily="2" charset="-122"/>
                          <a:ea typeface="宋体" panose="02010600030101010101" pitchFamily="2" charset="-122"/>
                        </a:rPr>
                        <a:t>我的</a:t>
                      </a:r>
                      <a:r>
                        <a:rPr lang="en-US" altLang="zh-CN" sz="900" dirty="0">
                          <a:effectLst/>
                          <a:latin typeface="宋体" panose="02010600030101010101" pitchFamily="2" charset="-122"/>
                          <a:ea typeface="宋体" panose="02010600030101010101" pitchFamily="2" charset="-122"/>
                        </a:rPr>
                        <a:t>) (0.7259)</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spes (</a:t>
                      </a:r>
                      <a:r>
                        <a:rPr lang="zh-CN" altLang="en-US" sz="900">
                          <a:effectLst/>
                          <a:latin typeface="宋体" panose="02010600030101010101" pitchFamily="2" charset="-122"/>
                          <a:ea typeface="宋体" panose="02010600030101010101" pitchFamily="2" charset="-122"/>
                        </a:rPr>
                        <a:t>希望</a:t>
                      </a:r>
                      <a:r>
                        <a:rPr lang="en-US" altLang="zh-CN" sz="900">
                          <a:effectLst/>
                          <a:latin typeface="宋体" panose="02010600030101010101" pitchFamily="2" charset="-122"/>
                          <a:ea typeface="宋体" panose="02010600030101010101" pitchFamily="2" charset="-122"/>
                        </a:rPr>
                        <a:t>) (0.7649)</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miseria (</a:t>
                      </a:r>
                      <a:r>
                        <a:rPr lang="zh-CN" altLang="en-US" sz="900">
                          <a:effectLst/>
                          <a:latin typeface="宋体" panose="02010600030101010101" pitchFamily="2" charset="-122"/>
                          <a:ea typeface="宋体" panose="02010600030101010101" pitchFamily="2" charset="-122"/>
                        </a:rPr>
                        <a:t>不幸</a:t>
                      </a:r>
                      <a:r>
                        <a:rPr lang="en-US" altLang="zh-CN" sz="900">
                          <a:effectLst/>
                          <a:latin typeface="宋体" panose="02010600030101010101" pitchFamily="2" charset="-122"/>
                          <a:ea typeface="宋体" panose="02010600030101010101" pitchFamily="2" charset="-122"/>
                        </a:rPr>
                        <a:t>) (0.9254)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89099"/>
                  </a:ext>
                </a:extLst>
              </a:tr>
              <a:tr h="413907">
                <a:tc>
                  <a:txBody>
                    <a:bodyPr/>
                    <a:lstStyle/>
                    <a:p>
                      <a:pPr algn="ctr" fontAlgn="b">
                        <a:buNone/>
                      </a:pPr>
                      <a:r>
                        <a:rPr lang="en-US" sz="900">
                          <a:effectLst/>
                          <a:latin typeface="宋体" panose="02010600030101010101" pitchFamily="2" charset="-122"/>
                          <a:ea typeface="宋体" panose="02010600030101010101" pitchFamily="2" charset="-122"/>
                        </a:rPr>
                        <a:t>nepus (</a:t>
                      </a:r>
                      <a:r>
                        <a:rPr lang="zh-CN" altLang="en-US" sz="900">
                          <a:effectLst/>
                          <a:latin typeface="宋体" panose="02010600030101010101" pitchFamily="2" charset="-122"/>
                          <a:ea typeface="宋体" panose="02010600030101010101" pitchFamily="2" charset="-122"/>
                        </a:rPr>
                        <a:t>孫子</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外甥</a:t>
                      </a:r>
                      <a:r>
                        <a:rPr lang="en-US" altLang="zh-CN" sz="900">
                          <a:effectLst/>
                          <a:latin typeface="宋体" panose="02010600030101010101" pitchFamily="2" charset="-122"/>
                          <a:ea typeface="宋体" panose="02010600030101010101" pitchFamily="2" charset="-122"/>
                        </a:rPr>
                        <a:t>) (0.6112)</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domini (</a:t>
                      </a:r>
                      <a:r>
                        <a:rPr lang="zh-CN" altLang="en-US" sz="900">
                          <a:effectLst/>
                          <a:latin typeface="宋体" panose="02010600030101010101" pitchFamily="2" charset="-122"/>
                          <a:ea typeface="宋体" panose="02010600030101010101" pitchFamily="2" charset="-122"/>
                        </a:rPr>
                        <a:t>主人的</a:t>
                      </a:r>
                      <a:r>
                        <a:rPr lang="en-US" altLang="zh-CN" sz="900">
                          <a:effectLst/>
                          <a:latin typeface="宋体" panose="02010600030101010101" pitchFamily="2" charset="-122"/>
                          <a:ea typeface="宋体" panose="02010600030101010101" pitchFamily="2" charset="-122"/>
                        </a:rPr>
                        <a:t>) (0.6782)</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socer (</a:t>
                      </a:r>
                      <a:r>
                        <a:rPr lang="zh-CN" altLang="en-US" sz="900">
                          <a:effectLst/>
                          <a:latin typeface="宋体" panose="02010600030101010101" pitchFamily="2" charset="-122"/>
                          <a:ea typeface="宋体" panose="02010600030101010101" pitchFamily="2" charset="-122"/>
                        </a:rPr>
                        <a:t>岳父</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公公</a:t>
                      </a:r>
                      <a:r>
                        <a:rPr lang="en-US" altLang="zh-CN" sz="900">
                          <a:effectLst/>
                          <a:latin typeface="宋体" panose="02010600030101010101" pitchFamily="2" charset="-122"/>
                          <a:ea typeface="宋体" panose="02010600030101010101" pitchFamily="2" charset="-122"/>
                        </a:rPr>
                        <a:t>) (0.6149)</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civium (</a:t>
                      </a:r>
                      <a:r>
                        <a:rPr lang="zh-CN" altLang="en-US" sz="900">
                          <a:effectLst/>
                          <a:latin typeface="宋体" panose="02010600030101010101" pitchFamily="2" charset="-122"/>
                          <a:ea typeface="宋体" panose="02010600030101010101" pitchFamily="2" charset="-122"/>
                        </a:rPr>
                        <a:t>公民的</a:t>
                      </a:r>
                      <a:r>
                        <a:rPr lang="en-US" altLang="zh-CN" sz="900">
                          <a:effectLst/>
                          <a:latin typeface="宋体" panose="02010600030101010101" pitchFamily="2" charset="-122"/>
                          <a:ea typeface="宋体" panose="02010600030101010101" pitchFamily="2" charset="-122"/>
                        </a:rPr>
                        <a:t>) (0.6897)</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err="1">
                          <a:effectLst/>
                          <a:latin typeface="宋体" panose="02010600030101010101" pitchFamily="2" charset="-122"/>
                          <a:ea typeface="宋体" panose="02010600030101010101" pitchFamily="2" charset="-122"/>
                        </a:rPr>
                        <a:t>reverentia</a:t>
                      </a:r>
                      <a:r>
                        <a:rPr lang="en-US" sz="900" dirty="0">
                          <a:effectLst/>
                          <a:latin typeface="宋体" panose="02010600030101010101" pitchFamily="2" charset="-122"/>
                          <a:ea typeface="宋体" panose="02010600030101010101" pitchFamily="2" charset="-122"/>
                        </a:rPr>
                        <a:t> (</a:t>
                      </a:r>
                      <a:r>
                        <a:rPr lang="zh-CN" altLang="en-US" sz="900" dirty="0">
                          <a:effectLst/>
                          <a:latin typeface="宋体" panose="02010600030101010101" pitchFamily="2" charset="-122"/>
                          <a:ea typeface="宋体" panose="02010600030101010101" pitchFamily="2" charset="-122"/>
                        </a:rPr>
                        <a:t>尊敬</a:t>
                      </a:r>
                      <a:r>
                        <a:rPr lang="en-US" altLang="zh-CN" sz="900" dirty="0">
                          <a:effectLst/>
                          <a:latin typeface="宋体" panose="02010600030101010101" pitchFamily="2" charset="-122"/>
                          <a:ea typeface="宋体" panose="02010600030101010101" pitchFamily="2" charset="-122"/>
                        </a:rPr>
                        <a:t>) (0.7131)</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pudor (</a:t>
                      </a:r>
                      <a:r>
                        <a:rPr lang="zh-CN" altLang="en-US" sz="900">
                          <a:effectLst/>
                          <a:latin typeface="宋体" panose="02010600030101010101" pitchFamily="2" charset="-122"/>
                          <a:ea typeface="宋体" panose="02010600030101010101" pitchFamily="2" charset="-122"/>
                        </a:rPr>
                        <a:t>羞恥</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貞潔</a:t>
                      </a:r>
                      <a:r>
                        <a:rPr lang="en-US" altLang="zh-CN" sz="900">
                          <a:effectLst/>
                          <a:latin typeface="宋体" panose="02010600030101010101" pitchFamily="2" charset="-122"/>
                          <a:ea typeface="宋体" panose="02010600030101010101" pitchFamily="2" charset="-122"/>
                        </a:rPr>
                        <a:t>) (0.7600)</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impleta (</a:t>
                      </a:r>
                      <a:r>
                        <a:rPr lang="zh-CN" altLang="en-US" sz="900">
                          <a:effectLst/>
                          <a:latin typeface="宋体" panose="02010600030101010101" pitchFamily="2" charset="-122"/>
                          <a:ea typeface="宋体" panose="02010600030101010101" pitchFamily="2" charset="-122"/>
                        </a:rPr>
                        <a:t>充滿的</a:t>
                      </a:r>
                      <a:r>
                        <a:rPr lang="en-US" altLang="zh-CN" sz="900">
                          <a:effectLst/>
                          <a:latin typeface="宋体" panose="02010600030101010101" pitchFamily="2" charset="-122"/>
                          <a:ea typeface="宋体" panose="02010600030101010101" pitchFamily="2" charset="-122"/>
                        </a:rPr>
                        <a:t>) (0.9243)</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3969785"/>
                  </a:ext>
                </a:extLst>
              </a:tr>
              <a:tr h="479456">
                <a:tc>
                  <a:txBody>
                    <a:bodyPr/>
                    <a:lstStyle/>
                    <a:p>
                      <a:pPr algn="ctr" fontAlgn="b">
                        <a:buNone/>
                      </a:pPr>
                      <a:r>
                        <a:rPr lang="en-US" sz="900">
                          <a:effectLst/>
                          <a:latin typeface="宋体" panose="02010600030101010101" pitchFamily="2" charset="-122"/>
                          <a:ea typeface="宋体" panose="02010600030101010101" pitchFamily="2" charset="-122"/>
                        </a:rPr>
                        <a:t>socer (</a:t>
                      </a:r>
                      <a:r>
                        <a:rPr lang="zh-CN" altLang="en-US" sz="900">
                          <a:effectLst/>
                          <a:latin typeface="宋体" panose="02010600030101010101" pitchFamily="2" charset="-122"/>
                          <a:ea typeface="宋体" panose="02010600030101010101" pitchFamily="2" charset="-122"/>
                        </a:rPr>
                        <a:t>岳父</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公公</a:t>
                      </a:r>
                      <a:r>
                        <a:rPr lang="en-US" altLang="zh-CN" sz="900">
                          <a:effectLst/>
                          <a:latin typeface="宋体" panose="02010600030101010101" pitchFamily="2" charset="-122"/>
                          <a:ea typeface="宋体" panose="02010600030101010101" pitchFamily="2" charset="-122"/>
                        </a:rPr>
                        <a:t>) (0.6036)</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err="1">
                          <a:effectLst/>
                          <a:latin typeface="宋体" panose="02010600030101010101" pitchFamily="2" charset="-122"/>
                          <a:ea typeface="宋体" panose="02010600030101010101" pitchFamily="2" charset="-122"/>
                        </a:rPr>
                        <a:t>nepotis</a:t>
                      </a:r>
                      <a:r>
                        <a:rPr lang="en-US" sz="900" dirty="0">
                          <a:effectLst/>
                          <a:latin typeface="宋体" panose="02010600030101010101" pitchFamily="2" charset="-122"/>
                          <a:ea typeface="宋体" panose="02010600030101010101" pitchFamily="2" charset="-122"/>
                        </a:rPr>
                        <a:t> (</a:t>
                      </a:r>
                      <a:r>
                        <a:rPr lang="zh-CN" altLang="en-US" sz="900" dirty="0">
                          <a:effectLst/>
                          <a:latin typeface="宋体" panose="02010600030101010101" pitchFamily="2" charset="-122"/>
                          <a:ea typeface="宋体" panose="02010600030101010101" pitchFamily="2" charset="-122"/>
                        </a:rPr>
                        <a:t>孫子</a:t>
                      </a:r>
                      <a:r>
                        <a:rPr lang="en-US" altLang="zh-CN" sz="900" dirty="0">
                          <a:effectLst/>
                          <a:latin typeface="宋体" panose="02010600030101010101" pitchFamily="2" charset="-122"/>
                          <a:ea typeface="宋体" panose="02010600030101010101" pitchFamily="2" charset="-122"/>
                        </a:rPr>
                        <a:t>/</a:t>
                      </a:r>
                      <a:r>
                        <a:rPr lang="zh-CN" altLang="en-US" sz="900" dirty="0">
                          <a:effectLst/>
                          <a:latin typeface="宋体" panose="02010600030101010101" pitchFamily="2" charset="-122"/>
                          <a:ea typeface="宋体" panose="02010600030101010101" pitchFamily="2" charset="-122"/>
                        </a:rPr>
                        <a:t>外甥的</a:t>
                      </a:r>
                      <a:r>
                        <a:rPr lang="en-US" altLang="zh-CN" sz="900" dirty="0">
                          <a:effectLst/>
                          <a:latin typeface="宋体" panose="02010600030101010101" pitchFamily="2" charset="-122"/>
                          <a:ea typeface="宋体" panose="02010600030101010101" pitchFamily="2" charset="-122"/>
                        </a:rPr>
                        <a:t>) (0.6781)</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magister (</a:t>
                      </a:r>
                      <a:r>
                        <a:rPr lang="zh-CN" altLang="en-US" sz="900">
                          <a:effectLst/>
                          <a:latin typeface="宋体" panose="02010600030101010101" pitchFamily="2" charset="-122"/>
                          <a:ea typeface="宋体" panose="02010600030101010101" pitchFamily="2" charset="-122"/>
                        </a:rPr>
                        <a:t>老師</a:t>
                      </a:r>
                      <a:r>
                        <a:rPr lang="en-US" altLang="zh-CN" sz="900">
                          <a:effectLst/>
                          <a:latin typeface="宋体" panose="02010600030101010101" pitchFamily="2" charset="-122"/>
                          <a:ea typeface="宋体" panose="02010600030101010101" pitchFamily="2" charset="-122"/>
                        </a:rPr>
                        <a:t>) (0.6064)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scelerum (</a:t>
                      </a:r>
                      <a:r>
                        <a:rPr lang="zh-CN" altLang="en-US" sz="900">
                          <a:effectLst/>
                          <a:latin typeface="宋体" panose="02010600030101010101" pitchFamily="2" charset="-122"/>
                          <a:ea typeface="宋体" panose="02010600030101010101" pitchFamily="2" charset="-122"/>
                        </a:rPr>
                        <a:t>罪行的</a:t>
                      </a:r>
                      <a:r>
                        <a:rPr lang="en-US" altLang="zh-CN" sz="900">
                          <a:effectLst/>
                          <a:latin typeface="宋体" panose="02010600030101010101" pitchFamily="2" charset="-122"/>
                          <a:ea typeface="宋体" panose="02010600030101010101" pitchFamily="2" charset="-122"/>
                        </a:rPr>
                        <a:t>) (0.6801)</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pignora (</a:t>
                      </a:r>
                      <a:r>
                        <a:rPr lang="zh-CN" altLang="en-US" sz="900">
                          <a:effectLst/>
                          <a:latin typeface="宋体" panose="02010600030101010101" pitchFamily="2" charset="-122"/>
                          <a:ea typeface="宋体" panose="02010600030101010101" pitchFamily="2" charset="-122"/>
                        </a:rPr>
                        <a:t>誓約</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孩子</a:t>
                      </a:r>
                      <a:r>
                        <a:rPr lang="en-US" altLang="zh-CN" sz="900">
                          <a:effectLst/>
                          <a:latin typeface="宋体" panose="02010600030101010101" pitchFamily="2" charset="-122"/>
                          <a:ea typeface="宋体" panose="02010600030101010101" pitchFamily="2" charset="-122"/>
                        </a:rPr>
                        <a:t>) (0.7094)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err="1">
                          <a:effectLst/>
                          <a:latin typeface="宋体" panose="02010600030101010101" pitchFamily="2" charset="-122"/>
                          <a:ea typeface="宋体" panose="02010600030101010101" pitchFamily="2" charset="-122"/>
                        </a:rPr>
                        <a:t>mens</a:t>
                      </a:r>
                      <a:r>
                        <a:rPr lang="en-US" sz="900" dirty="0">
                          <a:effectLst/>
                          <a:latin typeface="宋体" panose="02010600030101010101" pitchFamily="2" charset="-122"/>
                          <a:ea typeface="宋体" panose="02010600030101010101" pitchFamily="2" charset="-122"/>
                        </a:rPr>
                        <a:t> (</a:t>
                      </a:r>
                      <a:r>
                        <a:rPr lang="zh-CN" altLang="en-US" sz="900" dirty="0">
                          <a:effectLst/>
                          <a:latin typeface="宋体" panose="02010600030101010101" pitchFamily="2" charset="-122"/>
                          <a:ea typeface="宋体" panose="02010600030101010101" pitchFamily="2" charset="-122"/>
                        </a:rPr>
                        <a:t>心</a:t>
                      </a:r>
                      <a:r>
                        <a:rPr lang="en-US" altLang="zh-CN" sz="900" dirty="0">
                          <a:effectLst/>
                          <a:latin typeface="宋体" panose="02010600030101010101" pitchFamily="2" charset="-122"/>
                          <a:ea typeface="宋体" panose="02010600030101010101" pitchFamily="2" charset="-122"/>
                        </a:rPr>
                        <a:t>/</a:t>
                      </a:r>
                      <a:r>
                        <a:rPr lang="zh-CN" altLang="en-US" sz="900" dirty="0">
                          <a:effectLst/>
                          <a:latin typeface="宋体" panose="02010600030101010101" pitchFamily="2" charset="-122"/>
                          <a:ea typeface="宋体" panose="02010600030101010101" pitchFamily="2" charset="-122"/>
                        </a:rPr>
                        <a:t>思想</a:t>
                      </a:r>
                      <a:r>
                        <a:rPr lang="en-US" altLang="zh-CN" sz="900" dirty="0">
                          <a:effectLst/>
                          <a:latin typeface="宋体" panose="02010600030101010101" pitchFamily="2" charset="-122"/>
                          <a:ea typeface="宋体" panose="02010600030101010101" pitchFamily="2" charset="-122"/>
                        </a:rPr>
                        <a:t>) (0.7501)</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cultura (</a:t>
                      </a:r>
                      <a:r>
                        <a:rPr lang="zh-CN" altLang="en-US" sz="900">
                          <a:effectLst/>
                          <a:latin typeface="宋体" panose="02010600030101010101" pitchFamily="2" charset="-122"/>
                          <a:ea typeface="宋体" panose="02010600030101010101" pitchFamily="2" charset="-122"/>
                        </a:rPr>
                        <a:t>耕耘</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培養</a:t>
                      </a:r>
                      <a:r>
                        <a:rPr lang="en-US" altLang="zh-CN" sz="900">
                          <a:effectLst/>
                          <a:latin typeface="宋体" panose="02010600030101010101" pitchFamily="2" charset="-122"/>
                          <a:ea typeface="宋体" panose="02010600030101010101" pitchFamily="2" charset="-122"/>
                        </a:rPr>
                        <a:t>) (0.9234)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9483809"/>
                  </a:ext>
                </a:extLst>
              </a:tr>
              <a:tr h="545006">
                <a:tc>
                  <a:txBody>
                    <a:bodyPr/>
                    <a:lstStyle/>
                    <a:p>
                      <a:pPr algn="ctr" fontAlgn="b">
                        <a:buNone/>
                      </a:pPr>
                      <a:r>
                        <a:rPr lang="en-US" sz="900">
                          <a:effectLst/>
                          <a:latin typeface="宋体" panose="02010600030101010101" pitchFamily="2" charset="-122"/>
                          <a:ea typeface="宋体" panose="02010600030101010101" pitchFamily="2" charset="-122"/>
                        </a:rPr>
                        <a:t>frater (</a:t>
                      </a:r>
                      <a:r>
                        <a:rPr lang="zh-CN" altLang="en-US" sz="900">
                          <a:effectLst/>
                          <a:latin typeface="宋体" panose="02010600030101010101" pitchFamily="2" charset="-122"/>
                          <a:ea typeface="宋体" panose="02010600030101010101" pitchFamily="2" charset="-122"/>
                        </a:rPr>
                        <a:t>兄弟</a:t>
                      </a:r>
                      <a:r>
                        <a:rPr lang="en-US" altLang="zh-CN" sz="900">
                          <a:effectLst/>
                          <a:latin typeface="宋体" panose="02010600030101010101" pitchFamily="2" charset="-122"/>
                          <a:ea typeface="宋体" panose="02010600030101010101" pitchFamily="2" charset="-122"/>
                        </a:rPr>
                        <a:t>) (0.6030)</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comitis (</a:t>
                      </a:r>
                      <a:r>
                        <a:rPr lang="zh-CN" altLang="en-US" sz="900">
                          <a:effectLst/>
                          <a:latin typeface="宋体" panose="02010600030101010101" pitchFamily="2" charset="-122"/>
                          <a:ea typeface="宋体" panose="02010600030101010101" pitchFamily="2" charset="-122"/>
                        </a:rPr>
                        <a:t>同伴的</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伯爵的</a:t>
                      </a:r>
                      <a:r>
                        <a:rPr lang="en-US" altLang="zh-CN" sz="900">
                          <a:effectLst/>
                          <a:latin typeface="宋体" panose="02010600030101010101" pitchFamily="2" charset="-122"/>
                          <a:ea typeface="宋体" panose="02010600030101010101" pitchFamily="2" charset="-122"/>
                        </a:rPr>
                        <a:t>) (0.6695)</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pater (</a:t>
                      </a:r>
                      <a:r>
                        <a:rPr lang="zh-CN" altLang="en-US" sz="900">
                          <a:effectLst/>
                          <a:latin typeface="宋体" panose="02010600030101010101" pitchFamily="2" charset="-122"/>
                          <a:ea typeface="宋体" panose="02010600030101010101" pitchFamily="2" charset="-122"/>
                        </a:rPr>
                        <a:t>父親</a:t>
                      </a:r>
                      <a:r>
                        <a:rPr lang="en-US" altLang="zh-CN" sz="900">
                          <a:effectLst/>
                          <a:latin typeface="宋体" panose="02010600030101010101" pitchFamily="2" charset="-122"/>
                          <a:ea typeface="宋体" panose="02010600030101010101" pitchFamily="2" charset="-122"/>
                        </a:rPr>
                        <a:t>) (0.6030)</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parentum (</a:t>
                      </a:r>
                      <a:r>
                        <a:rPr lang="zh-CN" altLang="en-US" sz="900">
                          <a:effectLst/>
                          <a:latin typeface="宋体" panose="02010600030101010101" pitchFamily="2" charset="-122"/>
                          <a:ea typeface="宋体" panose="02010600030101010101" pitchFamily="2" charset="-122"/>
                        </a:rPr>
                        <a:t>父母的</a:t>
                      </a:r>
                      <a:r>
                        <a:rPr lang="en-US" altLang="zh-CN" sz="900">
                          <a:effectLst/>
                          <a:latin typeface="宋体" panose="02010600030101010101" pitchFamily="2" charset="-122"/>
                          <a:ea typeface="宋体" panose="02010600030101010101" pitchFamily="2" charset="-122"/>
                        </a:rPr>
                        <a:t>) (0.6792)</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defuncti (</a:t>
                      </a:r>
                      <a:r>
                        <a:rPr lang="zh-CN" altLang="en-US" sz="900">
                          <a:effectLst/>
                          <a:latin typeface="宋体" panose="02010600030101010101" pitchFamily="2" charset="-122"/>
                          <a:ea typeface="宋体" panose="02010600030101010101" pitchFamily="2" charset="-122"/>
                        </a:rPr>
                        <a:t>已故的</a:t>
                      </a:r>
                      <a:r>
                        <a:rPr lang="en-US" altLang="zh-CN" sz="900">
                          <a:effectLst/>
                          <a:latin typeface="宋体" panose="02010600030101010101" pitchFamily="2" charset="-122"/>
                          <a:ea typeface="宋体" panose="02010600030101010101" pitchFamily="2" charset="-122"/>
                        </a:rPr>
                        <a:t>) (0.7022)</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err="1">
                          <a:effectLst/>
                          <a:latin typeface="宋体" panose="02010600030101010101" pitchFamily="2" charset="-122"/>
                          <a:ea typeface="宋体" panose="02010600030101010101" pitchFamily="2" charset="-122"/>
                        </a:rPr>
                        <a:t>virtus</a:t>
                      </a:r>
                      <a:r>
                        <a:rPr lang="en-US" sz="900" dirty="0">
                          <a:effectLst/>
                          <a:latin typeface="宋体" panose="02010600030101010101" pitchFamily="2" charset="-122"/>
                          <a:ea typeface="宋体" panose="02010600030101010101" pitchFamily="2" charset="-122"/>
                        </a:rPr>
                        <a:t> (</a:t>
                      </a:r>
                      <a:r>
                        <a:rPr lang="zh-CN" altLang="en-US" sz="900" dirty="0">
                          <a:effectLst/>
                          <a:latin typeface="宋体" panose="02010600030101010101" pitchFamily="2" charset="-122"/>
                          <a:ea typeface="宋体" panose="02010600030101010101" pitchFamily="2" charset="-122"/>
                        </a:rPr>
                        <a:t>美德</a:t>
                      </a:r>
                      <a:r>
                        <a:rPr lang="en-US" altLang="zh-CN" sz="900" dirty="0">
                          <a:effectLst/>
                          <a:latin typeface="宋体" panose="02010600030101010101" pitchFamily="2" charset="-122"/>
                          <a:ea typeface="宋体" panose="02010600030101010101" pitchFamily="2" charset="-122"/>
                        </a:rPr>
                        <a:t>/</a:t>
                      </a:r>
                      <a:r>
                        <a:rPr lang="zh-CN" altLang="en-US" sz="900" dirty="0">
                          <a:effectLst/>
                          <a:latin typeface="宋体" panose="02010600030101010101" pitchFamily="2" charset="-122"/>
                          <a:ea typeface="宋体" panose="02010600030101010101" pitchFamily="2" charset="-122"/>
                        </a:rPr>
                        <a:t>力量</a:t>
                      </a:r>
                      <a:r>
                        <a:rPr lang="en-US" altLang="zh-CN" sz="900" dirty="0">
                          <a:effectLst/>
                          <a:latin typeface="宋体" panose="02010600030101010101" pitchFamily="2" charset="-122"/>
                          <a:ea typeface="宋体" panose="02010600030101010101" pitchFamily="2" charset="-122"/>
                        </a:rPr>
                        <a:t>) (0.7455)</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mentione (</a:t>
                      </a:r>
                      <a:r>
                        <a:rPr lang="zh-CN" altLang="en-US" sz="900">
                          <a:effectLst/>
                          <a:latin typeface="宋体" panose="02010600030101010101" pitchFamily="2" charset="-122"/>
                          <a:ea typeface="宋体" panose="02010600030101010101" pitchFamily="2" charset="-122"/>
                        </a:rPr>
                        <a:t>提及</a:t>
                      </a:r>
                      <a:r>
                        <a:rPr lang="en-US" altLang="zh-CN" sz="900">
                          <a:effectLst/>
                          <a:latin typeface="宋体" panose="02010600030101010101" pitchFamily="2" charset="-122"/>
                          <a:ea typeface="宋体" panose="02010600030101010101" pitchFamily="2" charset="-122"/>
                        </a:rPr>
                        <a:t>) (0.9222)</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8664563"/>
                  </a:ext>
                </a:extLst>
              </a:tr>
              <a:tr h="545006">
                <a:tc>
                  <a:txBody>
                    <a:bodyPr/>
                    <a:lstStyle/>
                    <a:p>
                      <a:pPr algn="ctr" fontAlgn="b">
                        <a:buNone/>
                      </a:pPr>
                      <a:r>
                        <a:rPr lang="en-US" sz="900">
                          <a:effectLst/>
                          <a:latin typeface="宋体" panose="02010600030101010101" pitchFamily="2" charset="-122"/>
                          <a:ea typeface="宋体" panose="02010600030101010101" pitchFamily="2" charset="-122"/>
                        </a:rPr>
                        <a:t>Childeberthus (</a:t>
                      </a:r>
                      <a:r>
                        <a:rPr lang="zh-CN" altLang="en-US" sz="900">
                          <a:effectLst/>
                          <a:latin typeface="宋体" panose="02010600030101010101" pitchFamily="2" charset="-122"/>
                          <a:ea typeface="宋体" panose="02010600030101010101" pitchFamily="2" charset="-122"/>
                        </a:rPr>
                        <a:t>希爾德貝爾特</a:t>
                      </a:r>
                      <a:r>
                        <a:rPr lang="en-US" altLang="zh-CN" sz="900">
                          <a:effectLst/>
                          <a:latin typeface="宋体" panose="02010600030101010101" pitchFamily="2" charset="-122"/>
                          <a:ea typeface="宋体" panose="02010600030101010101" pitchFamily="2" charset="-122"/>
                        </a:rPr>
                        <a:t>) (0.5973)</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uxoris (</a:t>
                      </a:r>
                      <a:r>
                        <a:rPr lang="zh-CN" altLang="en-US" sz="900">
                          <a:effectLst/>
                          <a:latin typeface="宋体" panose="02010600030101010101" pitchFamily="2" charset="-122"/>
                          <a:ea typeface="宋体" panose="02010600030101010101" pitchFamily="2" charset="-122"/>
                        </a:rPr>
                        <a:t>妻子的</a:t>
                      </a:r>
                      <a:r>
                        <a:rPr lang="en-US" altLang="zh-CN" sz="900">
                          <a:effectLst/>
                          <a:latin typeface="宋体" panose="02010600030101010101" pitchFamily="2" charset="-122"/>
                          <a:ea typeface="宋体" panose="02010600030101010101" pitchFamily="2" charset="-122"/>
                        </a:rPr>
                        <a:t>) (0.6647)</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filia (</a:t>
                      </a:r>
                      <a:r>
                        <a:rPr lang="zh-CN" altLang="en-US" sz="900">
                          <a:effectLst/>
                          <a:latin typeface="宋体" panose="02010600030101010101" pitchFamily="2" charset="-122"/>
                          <a:ea typeface="宋体" panose="02010600030101010101" pitchFamily="2" charset="-122"/>
                        </a:rPr>
                        <a:t>女兒</a:t>
                      </a:r>
                      <a:r>
                        <a:rPr lang="en-US" altLang="zh-CN" sz="900">
                          <a:effectLst/>
                          <a:latin typeface="宋体" panose="02010600030101010101" pitchFamily="2" charset="-122"/>
                          <a:ea typeface="宋体" panose="02010600030101010101" pitchFamily="2" charset="-122"/>
                        </a:rPr>
                        <a:t>) (0.5951)</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instituta (</a:t>
                      </a:r>
                      <a:r>
                        <a:rPr lang="zh-CN" altLang="en-US" sz="900">
                          <a:effectLst/>
                          <a:latin typeface="宋体" panose="02010600030101010101" pitchFamily="2" charset="-122"/>
                          <a:ea typeface="宋体" panose="02010600030101010101" pitchFamily="2" charset="-122"/>
                        </a:rPr>
                        <a:t>習俗</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制度</a:t>
                      </a:r>
                      <a:r>
                        <a:rPr lang="en-US" altLang="zh-CN" sz="900">
                          <a:effectLst/>
                          <a:latin typeface="宋体" panose="02010600030101010101" pitchFamily="2" charset="-122"/>
                          <a:ea typeface="宋体" panose="02010600030101010101" pitchFamily="2" charset="-122"/>
                        </a:rPr>
                        <a:t>) (0.6754)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scelerum (</a:t>
                      </a:r>
                      <a:r>
                        <a:rPr lang="zh-CN" altLang="en-US" sz="900">
                          <a:effectLst/>
                          <a:latin typeface="宋体" panose="02010600030101010101" pitchFamily="2" charset="-122"/>
                          <a:ea typeface="宋体" panose="02010600030101010101" pitchFamily="2" charset="-122"/>
                        </a:rPr>
                        <a:t>罪行的</a:t>
                      </a:r>
                      <a:r>
                        <a:rPr lang="en-US" altLang="zh-CN" sz="900">
                          <a:effectLst/>
                          <a:latin typeface="宋体" panose="02010600030101010101" pitchFamily="2" charset="-122"/>
                          <a:ea typeface="宋体" panose="02010600030101010101" pitchFamily="2" charset="-122"/>
                        </a:rPr>
                        <a:t>) (0.7015)</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sapientia (</a:t>
                      </a:r>
                      <a:r>
                        <a:rPr lang="zh-CN" altLang="en-US" sz="900">
                          <a:effectLst/>
                          <a:latin typeface="宋体" panose="02010600030101010101" pitchFamily="2" charset="-122"/>
                          <a:ea typeface="宋体" panose="02010600030101010101" pitchFamily="2" charset="-122"/>
                        </a:rPr>
                        <a:t>智慧</a:t>
                      </a:r>
                      <a:r>
                        <a:rPr lang="en-US" altLang="zh-CN" sz="900">
                          <a:effectLst/>
                          <a:latin typeface="宋体" panose="02010600030101010101" pitchFamily="2" charset="-122"/>
                          <a:ea typeface="宋体" panose="02010600030101010101" pitchFamily="2" charset="-122"/>
                        </a:rPr>
                        <a:t>) (0.7451)</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err="1">
                          <a:effectLst/>
                          <a:latin typeface="宋体" panose="02010600030101010101" pitchFamily="2" charset="-122"/>
                          <a:ea typeface="宋体" panose="02010600030101010101" pitchFamily="2" charset="-122"/>
                        </a:rPr>
                        <a:t>liberalitas</a:t>
                      </a:r>
                      <a:r>
                        <a:rPr lang="en-US" sz="900" dirty="0">
                          <a:effectLst/>
                          <a:latin typeface="宋体" panose="02010600030101010101" pitchFamily="2" charset="-122"/>
                          <a:ea typeface="宋体" panose="02010600030101010101" pitchFamily="2" charset="-122"/>
                        </a:rPr>
                        <a:t> (</a:t>
                      </a:r>
                      <a:r>
                        <a:rPr lang="zh-CN" altLang="en-US" sz="900" dirty="0">
                          <a:effectLst/>
                          <a:latin typeface="宋体" panose="02010600030101010101" pitchFamily="2" charset="-122"/>
                          <a:ea typeface="宋体" panose="02010600030101010101" pitchFamily="2" charset="-122"/>
                        </a:rPr>
                        <a:t>慷慨</a:t>
                      </a:r>
                      <a:r>
                        <a:rPr lang="en-US" altLang="zh-CN" sz="900" dirty="0">
                          <a:effectLst/>
                          <a:latin typeface="宋体" panose="02010600030101010101" pitchFamily="2" charset="-122"/>
                          <a:ea typeface="宋体" panose="02010600030101010101" pitchFamily="2" charset="-122"/>
                        </a:rPr>
                        <a:t>) (0.9195)</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2807856"/>
                  </a:ext>
                </a:extLst>
              </a:tr>
              <a:tr h="676104">
                <a:tc>
                  <a:txBody>
                    <a:bodyPr/>
                    <a:lstStyle/>
                    <a:p>
                      <a:pPr algn="ctr" fontAlgn="b">
                        <a:buNone/>
                      </a:pPr>
                      <a:r>
                        <a:rPr lang="en-US" sz="900">
                          <a:effectLst/>
                          <a:latin typeface="宋体" panose="02010600030101010101" pitchFamily="2" charset="-122"/>
                          <a:ea typeface="宋体" panose="02010600030101010101" pitchFamily="2" charset="-122"/>
                        </a:rPr>
                        <a:t>tyrannus (</a:t>
                      </a:r>
                      <a:r>
                        <a:rPr lang="zh-CN" altLang="en-US" sz="900">
                          <a:effectLst/>
                          <a:latin typeface="宋体" panose="02010600030101010101" pitchFamily="2" charset="-122"/>
                          <a:ea typeface="宋体" panose="02010600030101010101" pitchFamily="2" charset="-122"/>
                        </a:rPr>
                        <a:t>暴君</a:t>
                      </a:r>
                      <a:r>
                        <a:rPr lang="en-US" altLang="zh-CN" sz="900">
                          <a:effectLst/>
                          <a:latin typeface="宋体" panose="02010600030101010101" pitchFamily="2" charset="-122"/>
                          <a:ea typeface="宋体" panose="02010600030101010101" pitchFamily="2" charset="-122"/>
                        </a:rPr>
                        <a:t>) (0.5825)</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patrui (</a:t>
                      </a:r>
                      <a:r>
                        <a:rPr lang="zh-CN" altLang="en-US" sz="900">
                          <a:effectLst/>
                          <a:latin typeface="宋体" panose="02010600030101010101" pitchFamily="2" charset="-122"/>
                          <a:ea typeface="宋体" panose="02010600030101010101" pitchFamily="2" charset="-122"/>
                        </a:rPr>
                        <a:t>伯父</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叔父的</a:t>
                      </a:r>
                      <a:r>
                        <a:rPr lang="en-US" altLang="zh-CN" sz="900">
                          <a:effectLst/>
                          <a:latin typeface="宋体" panose="02010600030101010101" pitchFamily="2" charset="-122"/>
                          <a:ea typeface="宋体" panose="02010600030101010101" pitchFamily="2" charset="-122"/>
                        </a:rPr>
                        <a:t>) (0.6634)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suus (</a:t>
                      </a:r>
                      <a:r>
                        <a:rPr lang="zh-CN" altLang="en-US" sz="900">
                          <a:effectLst/>
                          <a:latin typeface="宋体" panose="02010600030101010101" pitchFamily="2" charset="-122"/>
                          <a:ea typeface="宋体" panose="02010600030101010101" pitchFamily="2" charset="-122"/>
                        </a:rPr>
                        <a:t>他的</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她的</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它的</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他們的</a:t>
                      </a:r>
                      <a:r>
                        <a:rPr lang="en-US" altLang="zh-CN" sz="900">
                          <a:effectLst/>
                          <a:latin typeface="宋体" panose="02010600030101010101" pitchFamily="2" charset="-122"/>
                          <a:ea typeface="宋体" panose="02010600030101010101" pitchFamily="2" charset="-122"/>
                        </a:rPr>
                        <a:t>) (0.5946)</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patrum (</a:t>
                      </a:r>
                      <a:r>
                        <a:rPr lang="zh-CN" altLang="en-US" sz="900">
                          <a:effectLst/>
                          <a:latin typeface="宋体" panose="02010600030101010101" pitchFamily="2" charset="-122"/>
                          <a:ea typeface="宋体" panose="02010600030101010101" pitchFamily="2" charset="-122"/>
                        </a:rPr>
                        <a:t>父親們的</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祖先們的</a:t>
                      </a:r>
                      <a:r>
                        <a:rPr lang="en-US" altLang="zh-CN" sz="900">
                          <a:effectLst/>
                          <a:latin typeface="宋体" panose="02010600030101010101" pitchFamily="2" charset="-122"/>
                          <a:ea typeface="宋体" panose="02010600030101010101" pitchFamily="2" charset="-122"/>
                        </a:rPr>
                        <a:t>) (0.6712)</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fratrum (</a:t>
                      </a:r>
                      <a:r>
                        <a:rPr lang="zh-CN" altLang="en-US" sz="900">
                          <a:effectLst/>
                          <a:latin typeface="宋体" panose="02010600030101010101" pitchFamily="2" charset="-122"/>
                          <a:ea typeface="宋体" panose="02010600030101010101" pitchFamily="2" charset="-122"/>
                        </a:rPr>
                        <a:t>兄弟們的</a:t>
                      </a:r>
                      <a:r>
                        <a:rPr lang="en-US" altLang="zh-CN" sz="900">
                          <a:effectLst/>
                          <a:latin typeface="宋体" panose="02010600030101010101" pitchFamily="2" charset="-122"/>
                          <a:ea typeface="宋体" panose="02010600030101010101" pitchFamily="2" charset="-122"/>
                        </a:rPr>
                        <a:t>) (0.6997)</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acerba (</a:t>
                      </a:r>
                      <a:r>
                        <a:rPr lang="zh-CN" altLang="en-US" sz="900">
                          <a:effectLst/>
                          <a:latin typeface="宋体" panose="02010600030101010101" pitchFamily="2" charset="-122"/>
                          <a:ea typeface="宋体" panose="02010600030101010101" pitchFamily="2" charset="-122"/>
                        </a:rPr>
                        <a:t>苦澀的</a:t>
                      </a:r>
                      <a:r>
                        <a:rPr lang="en-US" altLang="zh-CN" sz="900">
                          <a:effectLst/>
                          <a:latin typeface="宋体" panose="02010600030101010101" pitchFamily="2" charset="-122"/>
                          <a:ea typeface="宋体" panose="02010600030101010101" pitchFamily="2" charset="-122"/>
                        </a:rPr>
                        <a:t>) (0.7388)</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err="1">
                          <a:effectLst/>
                          <a:latin typeface="宋体" panose="02010600030101010101" pitchFamily="2" charset="-122"/>
                          <a:ea typeface="宋体" panose="02010600030101010101" pitchFamily="2" charset="-122"/>
                        </a:rPr>
                        <a:t>aequitate</a:t>
                      </a:r>
                      <a:r>
                        <a:rPr lang="en-US" sz="900" dirty="0">
                          <a:effectLst/>
                          <a:latin typeface="宋体" panose="02010600030101010101" pitchFamily="2" charset="-122"/>
                          <a:ea typeface="宋体" panose="02010600030101010101" pitchFamily="2" charset="-122"/>
                        </a:rPr>
                        <a:t> (</a:t>
                      </a:r>
                      <a:r>
                        <a:rPr lang="zh-CN" altLang="en-US" sz="900" dirty="0">
                          <a:effectLst/>
                          <a:latin typeface="宋体" panose="02010600030101010101" pitchFamily="2" charset="-122"/>
                          <a:ea typeface="宋体" panose="02010600030101010101" pitchFamily="2" charset="-122"/>
                        </a:rPr>
                        <a:t>公正地</a:t>
                      </a:r>
                      <a:r>
                        <a:rPr lang="en-US" altLang="zh-CN" sz="900" dirty="0">
                          <a:effectLst/>
                          <a:latin typeface="宋体" panose="02010600030101010101" pitchFamily="2" charset="-122"/>
                          <a:ea typeface="宋体" panose="02010600030101010101" pitchFamily="2" charset="-122"/>
                        </a:rPr>
                        <a:t>) (0.9179)</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609168"/>
                  </a:ext>
                </a:extLst>
              </a:tr>
              <a:tr h="479456">
                <a:tc>
                  <a:txBody>
                    <a:bodyPr/>
                    <a:lstStyle/>
                    <a:p>
                      <a:pPr algn="ctr" fontAlgn="b">
                        <a:buNone/>
                      </a:pPr>
                      <a:r>
                        <a:rPr lang="en-US" sz="900">
                          <a:effectLst/>
                          <a:latin typeface="宋体" panose="02010600030101010101" pitchFamily="2" charset="-122"/>
                          <a:ea typeface="宋体" panose="02010600030101010101" pitchFamily="2" charset="-122"/>
                        </a:rPr>
                        <a:t>avus (</a:t>
                      </a:r>
                      <a:r>
                        <a:rPr lang="zh-CN" altLang="en-US" sz="900">
                          <a:effectLst/>
                          <a:latin typeface="宋体" panose="02010600030101010101" pitchFamily="2" charset="-122"/>
                          <a:ea typeface="宋体" panose="02010600030101010101" pitchFamily="2" charset="-122"/>
                        </a:rPr>
                        <a:t>祖父</a:t>
                      </a:r>
                      <a:r>
                        <a:rPr lang="en-US" altLang="zh-CN" sz="900">
                          <a:effectLst/>
                          <a:latin typeface="宋体" panose="02010600030101010101" pitchFamily="2" charset="-122"/>
                          <a:ea typeface="宋体" panose="02010600030101010101" pitchFamily="2" charset="-122"/>
                        </a:rPr>
                        <a:t>) (0.5812)</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Quarti (</a:t>
                      </a:r>
                      <a:r>
                        <a:rPr lang="zh-CN" altLang="en-US" sz="900">
                          <a:effectLst/>
                          <a:latin typeface="宋体" panose="02010600030101010101" pitchFamily="2" charset="-122"/>
                          <a:ea typeface="宋体" panose="02010600030101010101" pitchFamily="2" charset="-122"/>
                        </a:rPr>
                        <a:t>第四的</a:t>
                      </a:r>
                      <a:r>
                        <a:rPr lang="en-US" altLang="zh-CN" sz="900">
                          <a:effectLst/>
                          <a:latin typeface="宋体" panose="02010600030101010101" pitchFamily="2" charset="-122"/>
                          <a:ea typeface="宋体" panose="02010600030101010101" pitchFamily="2" charset="-122"/>
                        </a:rPr>
                        <a:t>) (0.6599)</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adolescens (</a:t>
                      </a:r>
                      <a:r>
                        <a:rPr lang="zh-CN" altLang="en-US" sz="900">
                          <a:effectLst/>
                          <a:latin typeface="宋体" panose="02010600030101010101" pitchFamily="2" charset="-122"/>
                          <a:ea typeface="宋体" panose="02010600030101010101" pitchFamily="2" charset="-122"/>
                        </a:rPr>
                        <a:t>年輕人</a:t>
                      </a:r>
                      <a:r>
                        <a:rPr lang="en-US" altLang="zh-CN" sz="900">
                          <a:effectLst/>
                          <a:latin typeface="宋体" panose="02010600030101010101" pitchFamily="2" charset="-122"/>
                          <a:ea typeface="宋体" panose="02010600030101010101" pitchFamily="2" charset="-122"/>
                        </a:rPr>
                        <a:t>) (0.5943)</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animos (</a:t>
                      </a:r>
                      <a:r>
                        <a:rPr lang="zh-CN" altLang="en-US" sz="900">
                          <a:effectLst/>
                          <a:latin typeface="宋体" panose="02010600030101010101" pitchFamily="2" charset="-122"/>
                          <a:ea typeface="宋体" panose="02010600030101010101" pitchFamily="2" charset="-122"/>
                        </a:rPr>
                        <a:t>精神</a:t>
                      </a:r>
                      <a:r>
                        <a:rPr lang="en-US" altLang="zh-CN" sz="900">
                          <a:effectLst/>
                          <a:latin typeface="宋体" panose="02010600030101010101" pitchFamily="2" charset="-122"/>
                          <a:ea typeface="宋体" panose="02010600030101010101" pitchFamily="2" charset="-122"/>
                        </a:rPr>
                        <a:t>/</a:t>
                      </a:r>
                      <a:r>
                        <a:rPr lang="zh-CN" altLang="en-US" sz="900">
                          <a:effectLst/>
                          <a:latin typeface="宋体" panose="02010600030101010101" pitchFamily="2" charset="-122"/>
                          <a:ea typeface="宋体" panose="02010600030101010101" pitchFamily="2" charset="-122"/>
                        </a:rPr>
                        <a:t>靈魂</a:t>
                      </a:r>
                      <a:r>
                        <a:rPr lang="en-US" altLang="zh-CN" sz="900">
                          <a:effectLst/>
                          <a:latin typeface="宋体" panose="02010600030101010101" pitchFamily="2" charset="-122"/>
                          <a:ea typeface="宋体" panose="02010600030101010101" pitchFamily="2" charset="-122"/>
                        </a:rPr>
                        <a:t>) (0.6689)</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sororum (</a:t>
                      </a:r>
                      <a:r>
                        <a:rPr lang="zh-CN" altLang="en-US" sz="900">
                          <a:effectLst/>
                          <a:latin typeface="宋体" panose="02010600030101010101" pitchFamily="2" charset="-122"/>
                          <a:ea typeface="宋体" panose="02010600030101010101" pitchFamily="2" charset="-122"/>
                        </a:rPr>
                        <a:t>姐妹們的</a:t>
                      </a:r>
                      <a:r>
                        <a:rPr lang="en-US" altLang="zh-CN" sz="900">
                          <a:effectLst/>
                          <a:latin typeface="宋体" panose="02010600030101010101" pitchFamily="2" charset="-122"/>
                          <a:ea typeface="宋体" panose="02010600030101010101" pitchFamily="2" charset="-122"/>
                        </a:rPr>
                        <a:t>) (0.6991)</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a:effectLst/>
                          <a:latin typeface="宋体" panose="02010600030101010101" pitchFamily="2" charset="-122"/>
                          <a:ea typeface="宋体" panose="02010600030101010101" pitchFamily="2" charset="-122"/>
                        </a:rPr>
                        <a:t>felicitas (</a:t>
                      </a:r>
                      <a:r>
                        <a:rPr lang="zh-CN" altLang="en-US" sz="900">
                          <a:effectLst/>
                          <a:latin typeface="宋体" panose="02010600030101010101" pitchFamily="2" charset="-122"/>
                          <a:ea typeface="宋体" panose="02010600030101010101" pitchFamily="2" charset="-122"/>
                        </a:rPr>
                        <a:t>幸福</a:t>
                      </a:r>
                      <a:r>
                        <a:rPr lang="en-US" altLang="zh-CN" sz="900">
                          <a:effectLst/>
                          <a:latin typeface="宋体" panose="02010600030101010101" pitchFamily="2" charset="-122"/>
                          <a:ea typeface="宋体" panose="02010600030101010101" pitchFamily="2" charset="-122"/>
                        </a:rPr>
                        <a:t>) (0.7375)</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US" sz="900" dirty="0" err="1">
                          <a:effectLst/>
                          <a:latin typeface="宋体" panose="02010600030101010101" pitchFamily="2" charset="-122"/>
                          <a:ea typeface="宋体" panose="02010600030101010101" pitchFamily="2" charset="-122"/>
                        </a:rPr>
                        <a:t>bonitas</a:t>
                      </a:r>
                      <a:r>
                        <a:rPr lang="en-US" sz="900" dirty="0">
                          <a:effectLst/>
                          <a:latin typeface="宋体" panose="02010600030101010101" pitchFamily="2" charset="-122"/>
                          <a:ea typeface="宋体" panose="02010600030101010101" pitchFamily="2" charset="-122"/>
                        </a:rPr>
                        <a:t> (</a:t>
                      </a:r>
                      <a:r>
                        <a:rPr lang="zh-CN" altLang="en-US" sz="900" dirty="0">
                          <a:effectLst/>
                          <a:latin typeface="宋体" panose="02010600030101010101" pitchFamily="2" charset="-122"/>
                          <a:ea typeface="宋体" panose="02010600030101010101" pitchFamily="2" charset="-122"/>
                        </a:rPr>
                        <a:t>善良</a:t>
                      </a:r>
                      <a:r>
                        <a:rPr lang="en-US" altLang="zh-CN" sz="900" dirty="0">
                          <a:effectLst/>
                          <a:latin typeface="宋体" panose="02010600030101010101" pitchFamily="2" charset="-122"/>
                          <a:ea typeface="宋体" panose="02010600030101010101" pitchFamily="2" charset="-122"/>
                        </a:rPr>
                        <a:t>) (0.9174)</a:t>
                      </a:r>
                    </a:p>
                  </a:txBody>
                  <a:tcPr marL="19169" marR="19169" marT="9584" marB="9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2857553"/>
                  </a:ext>
                </a:extLst>
              </a:tr>
            </a:tbl>
          </a:graphicData>
        </a:graphic>
      </p:graphicFrame>
    </p:spTree>
    <p:extLst>
      <p:ext uri="{BB962C8B-B14F-4D97-AF65-F5344CB8AC3E}">
        <p14:creationId xmlns:p14="http://schemas.microsoft.com/office/powerpoint/2010/main" val="3058508125"/>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2"/>
                  </p:custDataLst>
                </p:nvPr>
              </p:nvPicPr>
              <p:blipFill>
                <a:blip r:embed="rId18">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3"/>
                  </p:custDataLst>
                </p:nvPr>
              </p:nvPicPr>
              <p:blipFill>
                <a:blip r:embed="rId18">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4"/>
                  </p:custDataLst>
                </p:nvPr>
              </p:nvPicPr>
              <p:blipFill>
                <a:blip r:embed="rId18">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5"/>
                  </p:custDataLst>
                </p:nvPr>
              </p:nvPicPr>
              <p:blipFill>
                <a:blip r:embed="rId18">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8"/>
                  </p:custDataLst>
                </p:nvPr>
              </p:nvPicPr>
              <p:blipFill>
                <a:blip r:embed="rId18">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9"/>
                  </p:custDataLst>
                </p:nvPr>
              </p:nvPicPr>
              <p:blipFill>
                <a:blip r:embed="rId18">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0"/>
                  </p:custDataLst>
                </p:nvPr>
              </p:nvPicPr>
              <p:blipFill>
                <a:blip r:embed="rId18">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1"/>
                  </p:custDataLst>
                </p:nvPr>
              </p:nvPicPr>
              <p:blipFill>
                <a:blip r:embed="rId18">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4"/>
                  </p:custDataLst>
                </p:nvPr>
              </p:nvPicPr>
              <p:blipFill>
                <a:blip r:embed="rId18">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5"/>
                  </p:custDataLst>
                </p:nvPr>
              </p:nvPicPr>
              <p:blipFill>
                <a:blip r:embed="rId18">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6"/>
                  </p:custDataLst>
                </p:nvPr>
              </p:nvPicPr>
              <p:blipFill>
                <a:blip r:embed="rId18">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7"/>
                  </p:custDataLst>
                </p:nvPr>
              </p:nvPicPr>
              <p:blipFill>
                <a:blip r:embed="rId18">
                  <a:alphaModFix amt="20000"/>
                </a:blip>
                <a:stretch>
                  <a:fillRect/>
                </a:stretch>
              </p:blipFill>
              <p:spPr>
                <a:xfrm>
                  <a:off x="10049" y="200"/>
                  <a:ext cx="1749" cy="1749"/>
                </a:xfrm>
                <a:prstGeom prst="rect">
                  <a:avLst/>
                </a:prstGeom>
              </p:spPr>
            </p:pic>
          </p:grpSp>
        </p:grpSp>
        <p:pic>
          <p:nvPicPr>
            <p:cNvPr id="48" name="图片 47"/>
            <p:cNvPicPr/>
            <p:nvPr>
              <p:custDataLst>
                <p:tags r:id="rId1"/>
              </p:custDataLst>
            </p:nvPr>
          </p:nvPicPr>
          <p:blipFill>
            <a:blip r:embed="rId19"/>
            <a:srcRect t="32829" b="14952"/>
            <a:stretch>
              <a:fillRect/>
            </a:stretch>
          </p:blipFill>
          <p:spPr>
            <a:xfrm>
              <a:off x="11825" y="0"/>
              <a:ext cx="7376" cy="1589"/>
            </a:xfrm>
            <a:prstGeom prst="rect">
              <a:avLst/>
            </a:prstGeom>
            <a:noFill/>
            <a:ln w="9525">
              <a:noFill/>
            </a:ln>
          </p:spPr>
        </p:pic>
        <p:sp>
          <p:nvSpPr>
            <p:cNvPr id="123" name="矩形 122"/>
            <p:cNvSpPr/>
            <p:nvPr>
              <p:custDataLst>
                <p:tags r:id="rId2"/>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34</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7535545"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4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a:t>
            </a:r>
            <a:r>
              <a:rPr kumimoji="0" lang="zh-CN" altLang="en-US" sz="24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孝悌</a:t>
            </a:r>
            <a:r>
              <a:rPr kumimoji="0" lang="en-US" altLang="zh-CN" sz="24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a:t>
            </a:r>
            <a:r>
              <a:rPr kumimoji="0" lang="zh-CN" altLang="en-US" sz="24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与</a:t>
            </a:r>
            <a:r>
              <a:rPr kumimoji="0" lang="en-US" altLang="zh-CN" sz="24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"pietas"</a:t>
            </a:r>
            <a:r>
              <a:rPr kumimoji="0" lang="zh-CN" altLang="en-US" sz="24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的</a:t>
            </a:r>
            <a:r>
              <a:rPr kumimoji="0" lang="en-US" altLang="zh-CN" sz="24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topk</a:t>
            </a:r>
            <a:r>
              <a:rPr kumimoji="0" lang="zh-CN" altLang="en-US" sz="24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近邻词语全局分析</a:t>
            </a:r>
            <a:r>
              <a:rPr kumimoji="0" lang="en-US" altLang="zh-CN" sz="24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a:t>
            </a:r>
            <a:r>
              <a:rPr kumimoji="0" lang="zh-CN" altLang="en-US" sz="24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实验结果</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34</a:t>
            </a:fld>
            <a:endParaRPr lang="zh-CN" altLang="en-US"/>
          </a:p>
        </p:txBody>
      </p:sp>
      <p:pic>
        <p:nvPicPr>
          <p:cNvPr id="8" name="图片 7"/>
          <p:cNvPicPr>
            <a:picLocks noChangeAspect="1"/>
          </p:cNvPicPr>
          <p:nvPr/>
        </p:nvPicPr>
        <p:blipFill>
          <a:blip r:embed="rId21"/>
          <a:stretch>
            <a:fillRect/>
          </a:stretch>
        </p:blipFill>
        <p:spPr>
          <a:xfrm>
            <a:off x="1588135" y="1019175"/>
            <a:ext cx="8375015" cy="5499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2"/>
                  </p:custDataLst>
                </p:nvPr>
              </p:nvPicPr>
              <p:blipFill>
                <a:blip r:embed="rId18">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3"/>
                  </p:custDataLst>
                </p:nvPr>
              </p:nvPicPr>
              <p:blipFill>
                <a:blip r:embed="rId18">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4"/>
                  </p:custDataLst>
                </p:nvPr>
              </p:nvPicPr>
              <p:blipFill>
                <a:blip r:embed="rId18">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5"/>
                  </p:custDataLst>
                </p:nvPr>
              </p:nvPicPr>
              <p:blipFill>
                <a:blip r:embed="rId18">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8"/>
                  </p:custDataLst>
                </p:nvPr>
              </p:nvPicPr>
              <p:blipFill>
                <a:blip r:embed="rId18">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9"/>
                  </p:custDataLst>
                </p:nvPr>
              </p:nvPicPr>
              <p:blipFill>
                <a:blip r:embed="rId18">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0"/>
                  </p:custDataLst>
                </p:nvPr>
              </p:nvPicPr>
              <p:blipFill>
                <a:blip r:embed="rId18">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1"/>
                  </p:custDataLst>
                </p:nvPr>
              </p:nvPicPr>
              <p:blipFill>
                <a:blip r:embed="rId18">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4"/>
                  </p:custDataLst>
                </p:nvPr>
              </p:nvPicPr>
              <p:blipFill>
                <a:blip r:embed="rId18">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5"/>
                  </p:custDataLst>
                </p:nvPr>
              </p:nvPicPr>
              <p:blipFill>
                <a:blip r:embed="rId18">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6"/>
                  </p:custDataLst>
                </p:nvPr>
              </p:nvPicPr>
              <p:blipFill>
                <a:blip r:embed="rId18">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7"/>
                  </p:custDataLst>
                </p:nvPr>
              </p:nvPicPr>
              <p:blipFill>
                <a:blip r:embed="rId18">
                  <a:alphaModFix amt="20000"/>
                </a:blip>
                <a:stretch>
                  <a:fillRect/>
                </a:stretch>
              </p:blipFill>
              <p:spPr>
                <a:xfrm>
                  <a:off x="10049" y="200"/>
                  <a:ext cx="1749" cy="1749"/>
                </a:xfrm>
                <a:prstGeom prst="rect">
                  <a:avLst/>
                </a:prstGeom>
              </p:spPr>
            </p:pic>
          </p:grpSp>
        </p:grpSp>
        <p:pic>
          <p:nvPicPr>
            <p:cNvPr id="48" name="图片 47"/>
            <p:cNvPicPr/>
            <p:nvPr>
              <p:custDataLst>
                <p:tags r:id="rId1"/>
              </p:custDataLst>
            </p:nvPr>
          </p:nvPicPr>
          <p:blipFill>
            <a:blip r:embed="rId19"/>
            <a:srcRect t="32829" b="14952"/>
            <a:stretch>
              <a:fillRect/>
            </a:stretch>
          </p:blipFill>
          <p:spPr>
            <a:xfrm>
              <a:off x="11825" y="0"/>
              <a:ext cx="7376" cy="1589"/>
            </a:xfrm>
            <a:prstGeom prst="rect">
              <a:avLst/>
            </a:prstGeom>
            <a:noFill/>
            <a:ln w="9525">
              <a:noFill/>
            </a:ln>
          </p:spPr>
        </p:pic>
        <p:sp>
          <p:nvSpPr>
            <p:cNvPr id="123" name="矩形 122"/>
            <p:cNvSpPr/>
            <p:nvPr>
              <p:custDataLst>
                <p:tags r:id="rId2"/>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35</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9292590" cy="761365"/>
          </a:xfrm>
          <a:prstGeom prst="rect">
            <a:avLst/>
          </a:prstGeom>
        </p:spPr>
        <p:txBody>
          <a:bodyPr anchor="ctr">
            <a:normAutofit fontScale="925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110000"/>
              </a:lnSpc>
              <a:defRPr/>
            </a:pPr>
            <a:r>
              <a:rPr lang="en-US" altLang="zh-CN" sz="2600" dirty="0">
                <a:solidFill>
                  <a:schemeClr val="bg1"/>
                </a:solidFill>
                <a:latin typeface="Times New Roman" panose="02020503050405090304" charset="0"/>
                <a:ea typeface="方正盛世楷书简体_大" panose="02000000000000000000" charset="-122"/>
                <a:cs typeface="+mn-cs"/>
                <a:sym typeface="+mn-lt"/>
              </a:rPr>
              <a:t>"</a:t>
            </a:r>
            <a:r>
              <a:rPr lang="zh-CN" altLang="en-US" sz="2600" dirty="0">
                <a:solidFill>
                  <a:schemeClr val="bg1"/>
                </a:solidFill>
                <a:latin typeface="Times New Roman" panose="02020503050405090304" charset="0"/>
                <a:ea typeface="方正盛世楷书简体_大" panose="02000000000000000000" charset="-122"/>
                <a:cs typeface="+mn-cs"/>
                <a:sym typeface="+mn-lt"/>
              </a:rPr>
              <a:t>孝悌</a:t>
            </a:r>
            <a:r>
              <a:rPr lang="en-US" altLang="zh-CN" sz="2600" dirty="0">
                <a:solidFill>
                  <a:schemeClr val="bg1"/>
                </a:solidFill>
                <a:latin typeface="Times New Roman" panose="02020503050405090304" charset="0"/>
                <a:ea typeface="方正盛世楷书简体_大" panose="02000000000000000000" charset="-122"/>
                <a:cs typeface="+mn-cs"/>
                <a:sym typeface="+mn-lt"/>
              </a:rPr>
              <a:t>"</a:t>
            </a:r>
            <a:r>
              <a:rPr lang="zh-CN" altLang="en-US" sz="2600" dirty="0">
                <a:solidFill>
                  <a:schemeClr val="bg1"/>
                </a:solidFill>
                <a:latin typeface="Times New Roman" panose="02020503050405090304" charset="0"/>
                <a:ea typeface="方正盛世楷书简体_大" panose="02000000000000000000" charset="-122"/>
                <a:cs typeface="+mn-cs"/>
                <a:sym typeface="+mn-lt"/>
              </a:rPr>
              <a:t>与</a:t>
            </a:r>
            <a:r>
              <a:rPr lang="en-US" altLang="zh-CN" sz="2600" dirty="0">
                <a:solidFill>
                  <a:schemeClr val="bg1"/>
                </a:solidFill>
                <a:latin typeface="Times New Roman" panose="02020503050405090304" charset="0"/>
                <a:ea typeface="方正盛世楷书简体_大" panose="02000000000000000000" charset="-122"/>
                <a:cs typeface="+mn-cs"/>
                <a:sym typeface="+mn-lt"/>
              </a:rPr>
              <a:t>"pietas"</a:t>
            </a:r>
            <a:r>
              <a:rPr lang="zh-CN" altLang="en-US" sz="2600" dirty="0">
                <a:solidFill>
                  <a:schemeClr val="bg1"/>
                </a:solidFill>
                <a:latin typeface="Times New Roman" panose="02020503050405090304" charset="0"/>
                <a:ea typeface="方正盛世楷书简体_大" panose="02000000000000000000" charset="-122"/>
                <a:cs typeface="+mn-cs"/>
                <a:sym typeface="+mn-lt"/>
              </a:rPr>
              <a:t>的</a:t>
            </a:r>
            <a:r>
              <a:rPr lang="en-US" altLang="zh-CN" sz="2600" dirty="0">
                <a:solidFill>
                  <a:schemeClr val="bg1"/>
                </a:solidFill>
                <a:latin typeface="Times New Roman" panose="02020503050405090304" charset="0"/>
                <a:ea typeface="方正盛世楷书简体_大" panose="02000000000000000000" charset="-122"/>
                <a:cs typeface="+mn-cs"/>
                <a:sym typeface="+mn-lt"/>
              </a:rPr>
              <a:t>topk</a:t>
            </a:r>
            <a:r>
              <a:rPr lang="zh-CN" altLang="en-US" sz="2600" dirty="0">
                <a:solidFill>
                  <a:schemeClr val="bg1"/>
                </a:solidFill>
                <a:latin typeface="Times New Roman" panose="02020503050405090304" charset="0"/>
                <a:ea typeface="方正盛世楷书简体_大" panose="02000000000000000000" charset="-122"/>
                <a:cs typeface="+mn-cs"/>
                <a:sym typeface="+mn-lt"/>
              </a:rPr>
              <a:t>近邻词语全局分析</a:t>
            </a:r>
            <a:r>
              <a:rPr lang="en-US" altLang="zh-CN" sz="2600" dirty="0">
                <a:solidFill>
                  <a:schemeClr val="bg1"/>
                </a:solidFill>
                <a:latin typeface="Times New Roman" panose="02020503050405090304" charset="0"/>
                <a:ea typeface="方正盛世楷书简体_大" panose="02000000000000000000" charset="-122"/>
                <a:cs typeface="+mn-cs"/>
                <a:sym typeface="+mn-lt"/>
              </a:rPr>
              <a:t>-</a:t>
            </a:r>
            <a:r>
              <a:rPr lang="zh-CN" altLang="en-US" sz="2600" dirty="0">
                <a:solidFill>
                  <a:schemeClr val="bg1"/>
                </a:solidFill>
                <a:latin typeface="Times New Roman" panose="02020503050405090304" charset="0"/>
                <a:ea typeface="方正盛世楷书简体_大" panose="02000000000000000000" charset="-122"/>
                <a:cs typeface="+mn-cs"/>
                <a:sym typeface="+mn-lt"/>
              </a:rPr>
              <a:t>跨文化语义比较分析</a:t>
            </a: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32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2" name="文本框 1"/>
          <p:cNvSpPr txBox="1"/>
          <p:nvPr/>
        </p:nvSpPr>
        <p:spPr>
          <a:xfrm>
            <a:off x="284480" y="1278890"/>
            <a:ext cx="11403330" cy="4483735"/>
          </a:xfrm>
          <a:prstGeom prst="rect">
            <a:avLst/>
          </a:prstGeom>
          <a:noFill/>
        </p:spPr>
        <p:txBody>
          <a:bodyPr wrap="square" rtlCol="0">
            <a:noAutofit/>
          </a:bodyPr>
          <a:lstStyle/>
          <a:p>
            <a:pPr marL="285750" indent="-285750">
              <a:buFont typeface="Wingdings" panose="05000000000000000000" charset="0"/>
              <a:buChar char=""/>
            </a:pPr>
            <a:r>
              <a:rPr lang="zh-CN" altLang="en-US" sz="2000" dirty="0">
                <a:latin typeface="宋体" panose="02010600030101010101" pitchFamily="2" charset="-122"/>
                <a:ea typeface="宋体" panose="02010600030101010101" pitchFamily="2" charset="-122"/>
              </a:rPr>
              <a:t>孝悌</a:t>
            </a:r>
          </a:p>
          <a:p>
            <a:pPr indent="457200"/>
            <a:r>
              <a:rPr lang="zh-CN" altLang="en-US" sz="2000" dirty="0">
                <a:latin typeface="宋体" panose="02010600030101010101" pitchFamily="2" charset="-122"/>
                <a:ea typeface="宋体" panose="02010600030101010101" pitchFamily="2" charset="-122"/>
              </a:rPr>
              <a:t>以家族关系为中心，强调</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孝</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（敬父母）和</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悌</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（尊兄长），其相似词如</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孝弟</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（同义反复）、</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忠信</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礼义</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，皆指向人际关系中的道德义务与和谐社会的构建。</a:t>
            </a:r>
          </a:p>
          <a:p>
            <a:pPr marL="285750" indent="-285750">
              <a:buFont typeface="Wingdings" panose="05000000000000000000" charset="0"/>
              <a:buChar char=""/>
            </a:pPr>
            <a:r>
              <a:rPr lang="en-US" altLang="zh-CN" sz="2000" dirty="0">
                <a:latin typeface="宋体" panose="02010600030101010101" pitchFamily="2" charset="-122"/>
                <a:ea typeface="宋体" panose="02010600030101010101" pitchFamily="2" charset="-122"/>
              </a:rPr>
              <a:t>pietas</a:t>
            </a:r>
          </a:p>
          <a:p>
            <a:pPr indent="457200"/>
            <a:r>
              <a:rPr lang="zh-CN" altLang="en-US" sz="2000" dirty="0">
                <a:latin typeface="宋体" panose="02010600030101010101" pitchFamily="2" charset="-122"/>
                <a:ea typeface="宋体" panose="02010600030101010101" pitchFamily="2" charset="-122"/>
              </a:rPr>
              <a:t>覆盖更广的责任范畴：对神明、国家、家庭的虔敬。相似词如</a:t>
            </a:r>
            <a:r>
              <a:rPr lang="en-US" altLang="zh-CN" sz="2000" dirty="0">
                <a:latin typeface="宋体" panose="02010600030101010101" pitchFamily="2" charset="-122"/>
                <a:ea typeface="宋体" panose="02010600030101010101" pitchFamily="2" charset="-122"/>
              </a:rPr>
              <a:t>“fides”</a:t>
            </a:r>
            <a:r>
              <a:rPr lang="zh-CN" altLang="en-US" sz="2000" dirty="0">
                <a:latin typeface="宋体" panose="02010600030101010101" pitchFamily="2" charset="-122"/>
                <a:ea typeface="宋体" panose="02010600030101010101" pitchFamily="2" charset="-122"/>
              </a:rPr>
              <a:t>（忠诚）、</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virtus</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（美德）、</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sapientia</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（智慧），体现罗马公共生活与个人修身的结合，甚至包含情感词</a:t>
            </a:r>
            <a:r>
              <a:rPr lang="en-US" altLang="zh-CN" sz="2000" dirty="0">
                <a:latin typeface="宋体" panose="02010600030101010101" pitchFamily="2" charset="-122"/>
                <a:ea typeface="宋体" panose="02010600030101010101" pitchFamily="2" charset="-122"/>
              </a:rPr>
              <a:t>“</a:t>
            </a:r>
            <a:r>
              <a:rPr lang="en-US" altLang="zh-CN" sz="2000" b="1" dirty="0" err="1">
                <a:latin typeface="宋体" panose="02010600030101010101" pitchFamily="2" charset="-122"/>
                <a:ea typeface="宋体" panose="02010600030101010101" pitchFamily="2" charset="-122"/>
              </a:rPr>
              <a:t>misera</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（痛苦），可能指向履行责任时的挣扎。</a:t>
            </a:r>
          </a:p>
          <a:p>
            <a:endParaRPr lang="zh-CN" altLang="en-US" sz="2000"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21"/>
          <a:stretch>
            <a:fillRect/>
          </a:stretch>
        </p:blipFill>
        <p:spPr>
          <a:xfrm>
            <a:off x="1080770" y="3762734"/>
            <a:ext cx="9810750" cy="2392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3"/>
                  </p:custDataLst>
                </p:nvPr>
              </p:nvPicPr>
              <p:blipFill>
                <a:blip r:embed="rId20">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4"/>
                  </p:custDataLst>
                </p:nvPr>
              </p:nvPicPr>
              <p:blipFill>
                <a:blip r:embed="rId20">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5"/>
                  </p:custDataLst>
                </p:nvPr>
              </p:nvPicPr>
              <p:blipFill>
                <a:blip r:embed="rId20">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6"/>
                  </p:custDataLst>
                </p:nvPr>
              </p:nvPicPr>
              <p:blipFill>
                <a:blip r:embed="rId20">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9"/>
                  </p:custDataLst>
                </p:nvPr>
              </p:nvPicPr>
              <p:blipFill>
                <a:blip r:embed="rId20">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10"/>
                  </p:custDataLst>
                </p:nvPr>
              </p:nvPicPr>
              <p:blipFill>
                <a:blip r:embed="rId20">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1"/>
                  </p:custDataLst>
                </p:nvPr>
              </p:nvPicPr>
              <p:blipFill>
                <a:blip r:embed="rId20">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2"/>
                  </p:custDataLst>
                </p:nvPr>
              </p:nvPicPr>
              <p:blipFill>
                <a:blip r:embed="rId20">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5"/>
                  </p:custDataLst>
                </p:nvPr>
              </p:nvPicPr>
              <p:blipFill>
                <a:blip r:embed="rId20">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6"/>
                  </p:custDataLst>
                </p:nvPr>
              </p:nvPicPr>
              <p:blipFill>
                <a:blip r:embed="rId20">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7"/>
                  </p:custDataLst>
                </p:nvPr>
              </p:nvPicPr>
              <p:blipFill>
                <a:blip r:embed="rId20">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8"/>
                  </p:custDataLst>
                </p:nvPr>
              </p:nvPicPr>
              <p:blipFill>
                <a:blip r:embed="rId20">
                  <a:alphaModFix amt="20000"/>
                </a:blip>
                <a:stretch>
                  <a:fillRect/>
                </a:stretch>
              </p:blipFill>
              <p:spPr>
                <a:xfrm>
                  <a:off x="10049" y="200"/>
                  <a:ext cx="1749" cy="1749"/>
                </a:xfrm>
                <a:prstGeom prst="rect">
                  <a:avLst/>
                </a:prstGeom>
              </p:spPr>
            </p:pic>
          </p:grpSp>
        </p:grpSp>
        <p:pic>
          <p:nvPicPr>
            <p:cNvPr id="48" name="图片 47"/>
            <p:cNvPicPr/>
            <p:nvPr>
              <p:custDataLst>
                <p:tags r:id="rId2"/>
              </p:custDataLst>
            </p:nvPr>
          </p:nvPicPr>
          <p:blipFill>
            <a:blip r:embed="rId21"/>
            <a:srcRect t="32829" b="14952"/>
            <a:stretch>
              <a:fillRect/>
            </a:stretch>
          </p:blipFill>
          <p:spPr>
            <a:xfrm>
              <a:off x="11825" y="0"/>
              <a:ext cx="7376" cy="1589"/>
            </a:xfrm>
            <a:prstGeom prst="rect">
              <a:avLst/>
            </a:prstGeom>
            <a:noFill/>
            <a:ln w="9525">
              <a:noFill/>
            </a:ln>
          </p:spPr>
        </p:pic>
        <p:sp>
          <p:nvSpPr>
            <p:cNvPr id="123" name="矩形 122"/>
            <p:cNvSpPr/>
            <p:nvPr>
              <p:custDataLst>
                <p:tags r:id="rId3"/>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36</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7535545" cy="761365"/>
          </a:xfrm>
          <a:prstGeom prst="rect">
            <a:avLst/>
          </a:prstGeom>
        </p:spPr>
        <p:txBody>
          <a:bodyPr anchor="ctr">
            <a:normAutofit fontScale="95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110000"/>
              </a:lnSpc>
              <a:defRPr/>
            </a:pPr>
            <a:r>
              <a:rPr lang="en-US" altLang="zh-CN" sz="2400" dirty="0">
                <a:solidFill>
                  <a:schemeClr val="bg1"/>
                </a:solidFill>
                <a:latin typeface="Times New Roman" panose="02020503050405090304" charset="0"/>
                <a:ea typeface="方正盛世楷书简体_大" panose="02000000000000000000" charset="-122"/>
                <a:cs typeface="+mn-cs"/>
                <a:sym typeface="+mn-lt"/>
              </a:rPr>
              <a:t>"</a:t>
            </a:r>
            <a:r>
              <a:rPr lang="zh-CN" altLang="en-US" sz="2400" dirty="0">
                <a:solidFill>
                  <a:schemeClr val="bg1"/>
                </a:solidFill>
                <a:latin typeface="Times New Roman" panose="02020503050405090304" charset="0"/>
                <a:ea typeface="方正盛世楷书简体_大" panose="02000000000000000000" charset="-122"/>
                <a:cs typeface="+mn-cs"/>
                <a:sym typeface="+mn-lt"/>
              </a:rPr>
              <a:t>父</a:t>
            </a:r>
            <a:r>
              <a:rPr lang="en-US" altLang="zh-CN" sz="2400" dirty="0">
                <a:solidFill>
                  <a:schemeClr val="bg1"/>
                </a:solidFill>
                <a:latin typeface="Times New Roman" panose="02020503050405090304" charset="0"/>
                <a:ea typeface="方正盛世楷书简体_大" panose="02000000000000000000" charset="-122"/>
                <a:cs typeface="+mn-cs"/>
                <a:sym typeface="+mn-lt"/>
              </a:rPr>
              <a:t>"</a:t>
            </a:r>
            <a:r>
              <a:rPr lang="zh-CN" altLang="en-US" sz="2400" dirty="0">
                <a:solidFill>
                  <a:schemeClr val="bg1"/>
                </a:solidFill>
                <a:latin typeface="Times New Roman" panose="02020503050405090304" charset="0"/>
                <a:ea typeface="方正盛世楷书简体_大" panose="02000000000000000000" charset="-122"/>
                <a:cs typeface="+mn-cs"/>
                <a:sym typeface="+mn-lt"/>
              </a:rPr>
              <a:t>与</a:t>
            </a:r>
            <a:r>
              <a:rPr lang="en-US" altLang="zh-CN" sz="2400" dirty="0">
                <a:solidFill>
                  <a:schemeClr val="bg1"/>
                </a:solidFill>
                <a:latin typeface="Times New Roman" panose="02020503050405090304" charset="0"/>
                <a:ea typeface="方正盛世楷书简体_大" panose="02000000000000000000" charset="-122"/>
                <a:cs typeface="+mn-cs"/>
                <a:sym typeface="+mn-lt"/>
              </a:rPr>
              <a:t>"pater"</a:t>
            </a:r>
            <a:r>
              <a:rPr lang="zh-CN" altLang="en-US" sz="2400" dirty="0">
                <a:solidFill>
                  <a:schemeClr val="bg1"/>
                </a:solidFill>
                <a:latin typeface="Times New Roman" panose="02020503050405090304" charset="0"/>
                <a:ea typeface="方正盛世楷书简体_大" panose="02000000000000000000" charset="-122"/>
                <a:cs typeface="+mn-cs"/>
                <a:sym typeface="+mn-lt"/>
              </a:rPr>
              <a:t>的</a:t>
            </a:r>
            <a:r>
              <a:rPr lang="en-US" altLang="zh-CN" sz="2400" dirty="0">
                <a:solidFill>
                  <a:schemeClr val="bg1"/>
                </a:solidFill>
                <a:latin typeface="Times New Roman" panose="02020503050405090304" charset="0"/>
                <a:ea typeface="方正盛世楷书简体_大" panose="02000000000000000000" charset="-122"/>
                <a:cs typeface="+mn-cs"/>
                <a:sym typeface="+mn-lt"/>
              </a:rPr>
              <a:t>topk</a:t>
            </a:r>
            <a:r>
              <a:rPr lang="zh-CN" altLang="en-US" sz="2400" dirty="0">
                <a:solidFill>
                  <a:schemeClr val="bg1"/>
                </a:solidFill>
                <a:latin typeface="Times New Roman" panose="02020503050405090304" charset="0"/>
                <a:ea typeface="方正盛世楷书简体_大" panose="02000000000000000000" charset="-122"/>
                <a:cs typeface="+mn-cs"/>
                <a:sym typeface="+mn-lt"/>
              </a:rPr>
              <a:t>近邻词语全局分析</a:t>
            </a:r>
            <a:r>
              <a:rPr lang="en-US" altLang="zh-CN" sz="2400" dirty="0">
                <a:solidFill>
                  <a:schemeClr val="bg1"/>
                </a:solidFill>
                <a:latin typeface="Times New Roman" panose="02020503050405090304" charset="0"/>
                <a:ea typeface="方正盛世楷书简体_大" panose="02000000000000000000" charset="-122"/>
                <a:cs typeface="+mn-cs"/>
                <a:sym typeface="+mn-lt"/>
              </a:rPr>
              <a:t>-</a:t>
            </a:r>
            <a:r>
              <a:rPr lang="zh-CN" altLang="en-US" sz="2400" dirty="0">
                <a:solidFill>
                  <a:schemeClr val="bg1"/>
                </a:solidFill>
                <a:latin typeface="Times New Roman" panose="02020503050405090304" charset="0"/>
                <a:ea typeface="方正盛世楷书简体_大" panose="02000000000000000000" charset="-122"/>
                <a:cs typeface="+mn-cs"/>
                <a:sym typeface="+mn-lt"/>
              </a:rPr>
              <a:t>实验结果</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36</a:t>
            </a:fld>
            <a:endParaRPr lang="zh-CN" altLang="en-US"/>
          </a:p>
        </p:txBody>
      </p:sp>
      <p:pic>
        <p:nvPicPr>
          <p:cNvPr id="10" name="图片 9"/>
          <p:cNvPicPr>
            <a:picLocks noChangeAspect="1"/>
          </p:cNvPicPr>
          <p:nvPr/>
        </p:nvPicPr>
        <p:blipFill>
          <a:blip r:embed="rId23"/>
          <a:stretch>
            <a:fillRect/>
          </a:stretch>
        </p:blipFill>
        <p:spPr>
          <a:xfrm>
            <a:off x="2328545" y="1009015"/>
            <a:ext cx="7535545" cy="555879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2"/>
                  </p:custDataLst>
                </p:nvPr>
              </p:nvPicPr>
              <p:blipFill>
                <a:blip r:embed="rId18">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3"/>
                  </p:custDataLst>
                </p:nvPr>
              </p:nvPicPr>
              <p:blipFill>
                <a:blip r:embed="rId18">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4"/>
                  </p:custDataLst>
                </p:nvPr>
              </p:nvPicPr>
              <p:blipFill>
                <a:blip r:embed="rId18">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5"/>
                  </p:custDataLst>
                </p:nvPr>
              </p:nvPicPr>
              <p:blipFill>
                <a:blip r:embed="rId18">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8"/>
                  </p:custDataLst>
                </p:nvPr>
              </p:nvPicPr>
              <p:blipFill>
                <a:blip r:embed="rId18">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9"/>
                  </p:custDataLst>
                </p:nvPr>
              </p:nvPicPr>
              <p:blipFill>
                <a:blip r:embed="rId18">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0"/>
                  </p:custDataLst>
                </p:nvPr>
              </p:nvPicPr>
              <p:blipFill>
                <a:blip r:embed="rId18">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1"/>
                  </p:custDataLst>
                </p:nvPr>
              </p:nvPicPr>
              <p:blipFill>
                <a:blip r:embed="rId18">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4"/>
                  </p:custDataLst>
                </p:nvPr>
              </p:nvPicPr>
              <p:blipFill>
                <a:blip r:embed="rId18">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5"/>
                  </p:custDataLst>
                </p:nvPr>
              </p:nvPicPr>
              <p:blipFill>
                <a:blip r:embed="rId18">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6"/>
                  </p:custDataLst>
                </p:nvPr>
              </p:nvPicPr>
              <p:blipFill>
                <a:blip r:embed="rId18">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7"/>
                  </p:custDataLst>
                </p:nvPr>
              </p:nvPicPr>
              <p:blipFill>
                <a:blip r:embed="rId18">
                  <a:alphaModFix amt="20000"/>
                </a:blip>
                <a:stretch>
                  <a:fillRect/>
                </a:stretch>
              </p:blipFill>
              <p:spPr>
                <a:xfrm>
                  <a:off x="10049" y="200"/>
                  <a:ext cx="1749" cy="1749"/>
                </a:xfrm>
                <a:prstGeom prst="rect">
                  <a:avLst/>
                </a:prstGeom>
              </p:spPr>
            </p:pic>
          </p:grpSp>
        </p:grpSp>
        <p:pic>
          <p:nvPicPr>
            <p:cNvPr id="48" name="图片 47"/>
            <p:cNvPicPr/>
            <p:nvPr>
              <p:custDataLst>
                <p:tags r:id="rId1"/>
              </p:custDataLst>
            </p:nvPr>
          </p:nvPicPr>
          <p:blipFill>
            <a:blip r:embed="rId19"/>
            <a:srcRect t="32829" b="14952"/>
            <a:stretch>
              <a:fillRect/>
            </a:stretch>
          </p:blipFill>
          <p:spPr>
            <a:xfrm>
              <a:off x="11825" y="0"/>
              <a:ext cx="7376" cy="1589"/>
            </a:xfrm>
            <a:prstGeom prst="rect">
              <a:avLst/>
            </a:prstGeom>
            <a:noFill/>
            <a:ln w="9525">
              <a:noFill/>
            </a:ln>
          </p:spPr>
        </p:pic>
        <p:sp>
          <p:nvSpPr>
            <p:cNvPr id="123" name="矩形 122"/>
            <p:cNvSpPr/>
            <p:nvPr>
              <p:custDataLst>
                <p:tags r:id="rId2"/>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37</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9568180" cy="761365"/>
          </a:xfrm>
          <a:prstGeom prst="rect">
            <a:avLst/>
          </a:prstGeom>
        </p:spPr>
        <p:txBody>
          <a:bodyPr anchor="ctr">
            <a:normAutofit fontScale="95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110000"/>
              </a:lnSpc>
              <a:defRPr/>
            </a:pPr>
            <a:r>
              <a:rPr lang="en-US" altLang="zh-CN" sz="2400" dirty="0">
                <a:solidFill>
                  <a:schemeClr val="bg1"/>
                </a:solidFill>
                <a:latin typeface="Times New Roman" panose="02020503050405090304" charset="0"/>
                <a:ea typeface="方正盛世楷书简体_大" panose="02000000000000000000" charset="-122"/>
                <a:cs typeface="+mn-cs"/>
                <a:sym typeface="+mn-lt"/>
              </a:rPr>
              <a:t>"</a:t>
            </a:r>
            <a:r>
              <a:rPr lang="zh-CN" altLang="en-US" sz="2400" dirty="0">
                <a:solidFill>
                  <a:schemeClr val="bg1"/>
                </a:solidFill>
                <a:latin typeface="Times New Roman" panose="02020503050405090304" charset="0"/>
                <a:ea typeface="方正盛世楷书简体_大" panose="02000000000000000000" charset="-122"/>
                <a:cs typeface="+mn-cs"/>
                <a:sym typeface="+mn-lt"/>
              </a:rPr>
              <a:t>父</a:t>
            </a:r>
            <a:r>
              <a:rPr lang="en-US" altLang="zh-CN" sz="2400" dirty="0">
                <a:solidFill>
                  <a:schemeClr val="bg1"/>
                </a:solidFill>
                <a:latin typeface="Times New Roman" panose="02020503050405090304" charset="0"/>
                <a:ea typeface="方正盛世楷书简体_大" panose="02000000000000000000" charset="-122"/>
                <a:cs typeface="+mn-cs"/>
                <a:sym typeface="+mn-lt"/>
              </a:rPr>
              <a:t>"</a:t>
            </a:r>
            <a:r>
              <a:rPr lang="zh-CN" altLang="en-US" sz="2400" dirty="0">
                <a:solidFill>
                  <a:schemeClr val="bg1"/>
                </a:solidFill>
                <a:latin typeface="Times New Roman" panose="02020503050405090304" charset="0"/>
                <a:ea typeface="方正盛世楷书简体_大" panose="02000000000000000000" charset="-122"/>
                <a:cs typeface="+mn-cs"/>
                <a:sym typeface="+mn-lt"/>
              </a:rPr>
              <a:t>与</a:t>
            </a:r>
            <a:r>
              <a:rPr lang="en-US" altLang="zh-CN" sz="2400" dirty="0">
                <a:solidFill>
                  <a:schemeClr val="bg1"/>
                </a:solidFill>
                <a:latin typeface="Times New Roman" panose="02020503050405090304" charset="0"/>
                <a:ea typeface="方正盛世楷书简体_大" panose="02000000000000000000" charset="-122"/>
                <a:cs typeface="+mn-cs"/>
                <a:sym typeface="+mn-lt"/>
              </a:rPr>
              <a:t>"pater"</a:t>
            </a:r>
            <a:r>
              <a:rPr lang="zh-CN" altLang="en-US" sz="2400" dirty="0">
                <a:solidFill>
                  <a:schemeClr val="bg1"/>
                </a:solidFill>
                <a:latin typeface="Times New Roman" panose="02020503050405090304" charset="0"/>
                <a:ea typeface="方正盛世楷书简体_大" panose="02000000000000000000" charset="-122"/>
                <a:cs typeface="+mn-cs"/>
                <a:sym typeface="+mn-lt"/>
              </a:rPr>
              <a:t>的</a:t>
            </a:r>
            <a:r>
              <a:rPr lang="en-US" altLang="zh-CN" sz="2400" dirty="0">
                <a:solidFill>
                  <a:schemeClr val="bg1"/>
                </a:solidFill>
                <a:latin typeface="Times New Roman" panose="02020503050405090304" charset="0"/>
                <a:ea typeface="方正盛世楷书简体_大" panose="02000000000000000000" charset="-122"/>
                <a:cs typeface="+mn-cs"/>
                <a:sym typeface="+mn-lt"/>
              </a:rPr>
              <a:t>topk</a:t>
            </a:r>
            <a:r>
              <a:rPr lang="zh-CN" altLang="en-US" sz="2400" dirty="0">
                <a:solidFill>
                  <a:schemeClr val="bg1"/>
                </a:solidFill>
                <a:latin typeface="Times New Roman" panose="02020503050405090304" charset="0"/>
                <a:ea typeface="方正盛世楷书简体_大" panose="02000000000000000000" charset="-122"/>
                <a:cs typeface="+mn-cs"/>
                <a:sym typeface="+mn-lt"/>
              </a:rPr>
              <a:t>近邻词语全局分析</a:t>
            </a:r>
            <a:r>
              <a:rPr lang="en-US" altLang="zh-CN" sz="2400" dirty="0">
                <a:solidFill>
                  <a:schemeClr val="bg1"/>
                </a:solidFill>
                <a:latin typeface="Times New Roman" panose="02020503050405090304" charset="0"/>
                <a:ea typeface="方正盛世楷书简体_大" panose="02000000000000000000" charset="-122"/>
                <a:cs typeface="+mn-cs"/>
                <a:sym typeface="+mn-lt"/>
              </a:rPr>
              <a:t>-</a:t>
            </a:r>
            <a:r>
              <a:rPr lang="zh-CN" altLang="en-US" sz="2400" dirty="0">
                <a:solidFill>
                  <a:schemeClr val="bg1"/>
                </a:solidFill>
                <a:latin typeface="Times New Roman" panose="02020503050405090304" charset="0"/>
                <a:ea typeface="方正盛世楷书简体_大" panose="02000000000000000000" charset="-122"/>
                <a:cs typeface="+mn-cs"/>
                <a:sym typeface="+mn-lt"/>
              </a:rPr>
              <a:t>跨文化语义比较分析</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37</a:t>
            </a:fld>
            <a:endParaRPr lang="zh-CN" altLang="en-US"/>
          </a:p>
        </p:txBody>
      </p:sp>
      <p:pic>
        <p:nvPicPr>
          <p:cNvPr id="2" name="图片 1"/>
          <p:cNvPicPr>
            <a:picLocks noChangeAspect="1"/>
          </p:cNvPicPr>
          <p:nvPr/>
        </p:nvPicPr>
        <p:blipFill>
          <a:blip r:embed="rId21"/>
          <a:stretch>
            <a:fillRect/>
          </a:stretch>
        </p:blipFill>
        <p:spPr>
          <a:xfrm>
            <a:off x="989965" y="3451225"/>
            <a:ext cx="10386695" cy="3103245"/>
          </a:xfrm>
          <a:prstGeom prst="rect">
            <a:avLst/>
          </a:prstGeom>
        </p:spPr>
      </p:pic>
      <p:sp>
        <p:nvSpPr>
          <p:cNvPr id="8" name="文本框 7"/>
          <p:cNvSpPr txBox="1"/>
          <p:nvPr/>
        </p:nvSpPr>
        <p:spPr>
          <a:xfrm>
            <a:off x="264795" y="1230630"/>
            <a:ext cx="11376025" cy="2245360"/>
          </a:xfrm>
          <a:prstGeom prst="rect">
            <a:avLst/>
          </a:prstGeom>
        </p:spPr>
        <p:txBody>
          <a:bodyPr wrap="square">
            <a:spAutoFit/>
          </a:bodyPr>
          <a:lstStyle/>
          <a:p>
            <a:pPr marL="342900" indent="-342900">
              <a:buFont typeface="Wingdings" panose="05000000000000000000" charset="0"/>
              <a:buChar char=""/>
            </a:pPr>
            <a:r>
              <a:rPr lang="zh-CN" altLang="en-US" sz="2000" dirty="0">
                <a:latin typeface="宋体" panose="02010600030101010101" pitchFamily="2" charset="-122"/>
                <a:ea typeface="宋体" panose="02010600030101010101" pitchFamily="2" charset="-122"/>
                <a:cs typeface="+mn-ea"/>
              </a:rPr>
              <a:t>中文“父”的邻近词包括“母”“舅”“叔父”“從父”“伯父”“子順”“君”“之孫”等，体现出“父”在家族血缘网络中的枢纽地位，同时兼具伦理秩序制定者的角色。这与儒家伦理体系中“父为子纲”的观念高度契合，强调父亲在纵向亲属等级关系中的核心地位。</a:t>
            </a:r>
          </a:p>
          <a:p>
            <a:pPr marL="342900" indent="-342900">
              <a:buFont typeface="Wingdings" panose="05000000000000000000" charset="0"/>
              <a:buChar char=""/>
            </a:pPr>
            <a:r>
              <a:rPr lang="zh-CN" altLang="en-US" sz="2000" dirty="0">
                <a:latin typeface="宋体" panose="02010600030101010101" pitchFamily="2" charset="-122"/>
                <a:ea typeface="宋体" panose="02010600030101010101" pitchFamily="2" charset="-122"/>
                <a:cs typeface="+mn-ea"/>
              </a:rPr>
              <a:t>拉丁 </a:t>
            </a:r>
            <a:r>
              <a:rPr lang="en-US" altLang="zh-CN" sz="2000" dirty="0">
                <a:latin typeface="宋体" panose="02010600030101010101" pitchFamily="2" charset="-122"/>
                <a:ea typeface="宋体" panose="02010600030101010101" pitchFamily="2" charset="-122"/>
                <a:cs typeface="+mn-ea"/>
              </a:rPr>
              <a:t>pater</a:t>
            </a:r>
            <a:r>
              <a:rPr lang="zh-CN" altLang="en-US" sz="2000" dirty="0">
                <a:latin typeface="宋体" panose="02010600030101010101" pitchFamily="2" charset="-122"/>
                <a:ea typeface="宋体" panose="02010600030101010101" pitchFamily="2" charset="-122"/>
                <a:cs typeface="+mn-ea"/>
              </a:rPr>
              <a:t>的邻近词出现了“</a:t>
            </a:r>
            <a:r>
              <a:rPr lang="en-US" altLang="zh-CN" sz="2000" dirty="0" err="1">
                <a:latin typeface="宋体" panose="02010600030101010101" pitchFamily="2" charset="-122"/>
                <a:ea typeface="宋体" panose="02010600030101010101" pitchFamily="2" charset="-122"/>
                <a:cs typeface="+mn-ea"/>
              </a:rPr>
              <a:t>tyrannus</a:t>
            </a:r>
            <a:r>
              <a:rPr lang="en-US" altLang="zh-CN" sz="2000" dirty="0">
                <a:latin typeface="宋体" panose="02010600030101010101" pitchFamily="2" charset="-122"/>
                <a:ea typeface="宋体" panose="02010600030101010101" pitchFamily="2" charset="-122"/>
                <a:cs typeface="+mn-ea"/>
              </a:rPr>
              <a:t>”</a:t>
            </a:r>
            <a:r>
              <a:rPr lang="zh-CN" altLang="en-US" sz="2000" dirty="0">
                <a:latin typeface="宋体" panose="02010600030101010101" pitchFamily="2" charset="-122"/>
                <a:ea typeface="宋体" panose="02010600030101010101" pitchFamily="2" charset="-122"/>
                <a:cs typeface="+mn-ea"/>
              </a:rPr>
              <a:t>（僭主）、“</a:t>
            </a:r>
            <a:r>
              <a:rPr lang="en-US" altLang="zh-CN" sz="2000" dirty="0" err="1">
                <a:latin typeface="宋体" panose="02010600030101010101" pitchFamily="2" charset="-122"/>
                <a:ea typeface="宋体" panose="02010600030101010101" pitchFamily="2" charset="-122"/>
                <a:cs typeface="+mn-ea"/>
              </a:rPr>
              <a:t>Childeberthus</a:t>
            </a:r>
            <a:r>
              <a:rPr lang="en-US" altLang="zh-CN" sz="2000" dirty="0">
                <a:latin typeface="宋体" panose="02010600030101010101" pitchFamily="2" charset="-122"/>
                <a:ea typeface="宋体" panose="02010600030101010101" pitchFamily="2" charset="-122"/>
                <a:cs typeface="+mn-ea"/>
              </a:rPr>
              <a:t>”</a:t>
            </a:r>
            <a:r>
              <a:rPr lang="zh-CN" altLang="en-US" sz="2000" dirty="0">
                <a:latin typeface="宋体" panose="02010600030101010101" pitchFamily="2" charset="-122"/>
                <a:ea typeface="宋体" panose="02010600030101010101" pitchFamily="2" charset="-122"/>
                <a:cs typeface="+mn-ea"/>
              </a:rPr>
              <a:t>（人名）、“</a:t>
            </a:r>
            <a:r>
              <a:rPr lang="en-US" altLang="zh-CN" sz="2000" dirty="0" err="1">
                <a:latin typeface="宋体" panose="02010600030101010101" pitchFamily="2" charset="-122"/>
                <a:ea typeface="宋体" panose="02010600030101010101" pitchFamily="2" charset="-122"/>
                <a:cs typeface="+mn-ea"/>
              </a:rPr>
              <a:t>avus</a:t>
            </a:r>
            <a:r>
              <a:rPr lang="en-US" altLang="zh-CN" sz="2000" dirty="0">
                <a:latin typeface="宋体" panose="02010600030101010101" pitchFamily="2" charset="-122"/>
                <a:ea typeface="宋体" panose="02010600030101010101" pitchFamily="2" charset="-122"/>
                <a:cs typeface="+mn-ea"/>
              </a:rPr>
              <a:t>”</a:t>
            </a:r>
            <a:r>
              <a:rPr lang="zh-CN" altLang="en-US" sz="2000" dirty="0">
                <a:latin typeface="宋体" panose="02010600030101010101" pitchFamily="2" charset="-122"/>
                <a:ea typeface="宋体" panose="02010600030101010101" pitchFamily="2" charset="-122"/>
                <a:cs typeface="+mn-ea"/>
              </a:rPr>
              <a:t>（祖父）等，反映出</a:t>
            </a:r>
            <a:r>
              <a:rPr lang="en-US" altLang="zh-CN" sz="2000" dirty="0">
                <a:latin typeface="宋体" panose="02010600030101010101" pitchFamily="2" charset="-122"/>
                <a:ea typeface="宋体" panose="02010600030101010101" pitchFamily="2" charset="-122"/>
                <a:cs typeface="+mn-ea"/>
              </a:rPr>
              <a:t>pater </a:t>
            </a:r>
            <a:r>
              <a:rPr lang="zh-CN" altLang="en-US" sz="2000" dirty="0">
                <a:latin typeface="宋体" panose="02010600030101010101" pitchFamily="2" charset="-122"/>
                <a:ea typeface="宋体" panose="02010600030101010101" pitchFamily="2" charset="-122"/>
                <a:cs typeface="+mn-ea"/>
              </a:rPr>
              <a:t>在古罗马法律与政治制度中，作为家长权威与家族法律代表的功能。尤其“</a:t>
            </a:r>
            <a:r>
              <a:rPr lang="en-US" altLang="zh-CN" sz="2000" dirty="0" err="1">
                <a:latin typeface="宋体" panose="02010600030101010101" pitchFamily="2" charset="-122"/>
                <a:ea typeface="宋体" panose="02010600030101010101" pitchFamily="2" charset="-122"/>
                <a:cs typeface="+mn-ea"/>
              </a:rPr>
              <a:t>tyrannus</a:t>
            </a:r>
            <a:r>
              <a:rPr lang="en-US" altLang="zh-CN" sz="2000" dirty="0">
                <a:latin typeface="宋体" panose="02010600030101010101" pitchFamily="2" charset="-122"/>
                <a:ea typeface="宋体" panose="02010600030101010101" pitchFamily="2" charset="-122"/>
                <a:cs typeface="+mn-ea"/>
              </a:rPr>
              <a:t>”</a:t>
            </a:r>
            <a:r>
              <a:rPr lang="zh-CN" altLang="en-US" sz="2000" dirty="0">
                <a:latin typeface="宋体" panose="02010600030101010101" pitchFamily="2" charset="-122"/>
                <a:ea typeface="宋体" panose="02010600030101010101" pitchFamily="2" charset="-122"/>
                <a:cs typeface="+mn-ea"/>
              </a:rPr>
              <a:t>与“</a:t>
            </a:r>
            <a:r>
              <a:rPr lang="en-US" altLang="zh-CN" sz="2000" dirty="0" err="1">
                <a:latin typeface="宋体" panose="02010600030101010101" pitchFamily="2" charset="-122"/>
                <a:ea typeface="宋体" panose="02010600030101010101" pitchFamily="2" charset="-122"/>
                <a:cs typeface="+mn-ea"/>
              </a:rPr>
              <a:t>avus</a:t>
            </a:r>
            <a:r>
              <a:rPr lang="en-US" altLang="zh-CN" sz="2000" dirty="0">
                <a:latin typeface="宋体" panose="02010600030101010101" pitchFamily="2" charset="-122"/>
                <a:ea typeface="宋体" panose="02010600030101010101" pitchFamily="2" charset="-122"/>
                <a:cs typeface="+mn-ea"/>
              </a:rPr>
              <a:t>”</a:t>
            </a:r>
            <a:r>
              <a:rPr lang="zh-CN" altLang="en-US" sz="2000" dirty="0">
                <a:latin typeface="宋体" panose="02010600030101010101" pitchFamily="2" charset="-122"/>
                <a:ea typeface="宋体" panose="02010600030101010101" pitchFamily="2" charset="-122"/>
                <a:cs typeface="+mn-ea"/>
              </a:rPr>
              <a:t>等词的接近，体现了</a:t>
            </a:r>
            <a:r>
              <a:rPr lang="en-US" altLang="zh-CN" sz="2000" dirty="0">
                <a:latin typeface="宋体" panose="02010600030101010101" pitchFamily="2" charset="-122"/>
                <a:ea typeface="宋体" panose="02010600030101010101" pitchFamily="2" charset="-122"/>
                <a:cs typeface="+mn-ea"/>
              </a:rPr>
              <a:t>patria </a:t>
            </a:r>
            <a:r>
              <a:rPr lang="en-US" altLang="zh-CN" sz="2000" dirty="0" err="1">
                <a:latin typeface="宋体" panose="02010600030101010101" pitchFamily="2" charset="-122"/>
                <a:ea typeface="宋体" panose="02010600030101010101" pitchFamily="2" charset="-122"/>
                <a:cs typeface="+mn-ea"/>
              </a:rPr>
              <a:t>potestas</a:t>
            </a:r>
            <a:r>
              <a:rPr lang="zh-CN" altLang="en-US" sz="2000" dirty="0">
                <a:latin typeface="宋体" panose="02010600030101010101" pitchFamily="2" charset="-122"/>
                <a:ea typeface="宋体" panose="02010600030101010101" pitchFamily="2" charset="-122"/>
                <a:cs typeface="+mn-ea"/>
              </a:rPr>
              <a:t>（家长权）制度下，父亲权力超越家庭，延伸至政治与法律层面的文化特质。</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45870" y="966470"/>
            <a:ext cx="8811260"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38</a:t>
            </a:fld>
            <a:endParaRPr lang="zh-CN" altLang="en-US" dirty="0"/>
          </a:p>
        </p:txBody>
      </p:sp>
      <p:sp>
        <p:nvSpPr>
          <p:cNvPr id="97" name="标题 1"/>
          <p:cNvSpPr txBox="1"/>
          <p:nvPr>
            <p:custDataLst>
              <p:tags r:id="rId1"/>
            </p:custDataLst>
          </p:nvPr>
        </p:nvSpPr>
        <p:spPr>
          <a:xfrm>
            <a:off x="541020" y="729615"/>
            <a:ext cx="11149965" cy="761365"/>
          </a:xfrm>
          <a:prstGeom prst="rect">
            <a:avLst/>
          </a:prstGeom>
        </p:spPr>
        <p:txBody>
          <a:bodyPr anchor="ctr">
            <a:no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7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6</a:t>
            </a:r>
            <a:r>
              <a:rPr kumimoji="0" lang="zh-CN" altLang="en-US" sz="27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、基于概念对齐，建模</a:t>
            </a:r>
            <a:r>
              <a:rPr kumimoji="0" lang="en-US" altLang="zh-CN" sz="27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a:t>
            </a:r>
            <a:r>
              <a:rPr kumimoji="0" lang="zh-CN" altLang="en-US" sz="27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孝悌</a:t>
            </a:r>
            <a:r>
              <a:rPr kumimoji="0" lang="en-US" altLang="zh-CN" sz="27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a:t>
            </a:r>
            <a:r>
              <a:rPr kumimoji="0" lang="zh-CN" altLang="en-US" sz="27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与</a:t>
            </a:r>
            <a:r>
              <a:rPr kumimoji="0" lang="en-US" altLang="zh-CN" sz="27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"pietas"</a:t>
            </a:r>
            <a:r>
              <a:rPr kumimoji="0" lang="zh-CN" altLang="en-US" sz="27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在各自语言词向量空间的位置</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540385" y="1490980"/>
            <a:ext cx="11109960" cy="4851400"/>
          </a:xfrm>
          <a:prstGeom prst="rect">
            <a:avLst/>
          </a:prstGeom>
          <a:noFill/>
        </p:spPr>
        <p:txBody>
          <a:bodyPr wrap="square" rtlCol="0" anchor="t">
            <a:noAutofit/>
          </a:bodyPr>
          <a:lstStyle/>
          <a:p>
            <a:pPr marL="0" marR="0" lvl="0" indent="457200" algn="l" defTabSz="914400" rtl="0" eaLnBrk="1" fontAlgn="auto" latinLnBrk="0" hangingPunct="1">
              <a:lnSpc>
                <a:spcPct val="110000"/>
              </a:lnSpc>
              <a:spcBef>
                <a:spcPct val="0"/>
              </a:spcBef>
              <a:spcAft>
                <a:spcPts val="0"/>
              </a:spcAft>
              <a:buClrTx/>
              <a:buSzTx/>
              <a:buFontTx/>
              <a:buNone/>
              <a:defRPr/>
            </a:pP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为确保跨语言对比分析过程中的概念对应关系更加严谨可靠，本研究依据对比观念研究原则，</a:t>
            </a:r>
            <a:r>
              <a:rPr lang="zh-CN" altLang="en-US" sz="2400" b="1" spc="100" dirty="0">
                <a:solidFill>
                  <a:schemeClr val="tx1">
                    <a:lumMod val="75000"/>
                    <a:lumOff val="25000"/>
                  </a:schemeClr>
                </a:solidFill>
                <a:latin typeface="宋体" panose="02010600030101010101" pitchFamily="2" charset="-122"/>
                <a:ea typeface="宋体" panose="02010600030101010101" pitchFamily="2" charset="-122"/>
                <a:sym typeface="+mn-lt"/>
              </a:rPr>
              <a:t>确立了一组核心关键词，作为两种语言语义空间中的基准参照项</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。具体而言，中文语料选取“弟”“父”“親”“恭順”“長”五个关键词，拉丁语语料则选取其概念意义相对应的frater</a:t>
            </a:r>
            <a:r>
              <a:rPr lang="en-US" altLang="zh-CN" sz="24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pater</a:t>
            </a:r>
            <a:r>
              <a:rPr lang="en-US" altLang="zh-CN" sz="24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parentum</a:t>
            </a:r>
            <a:r>
              <a:rPr lang="en-US" altLang="zh-CN" sz="24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oboedientia</a:t>
            </a:r>
            <a:r>
              <a:rPr lang="en-US" altLang="zh-CN" sz="2400"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maiorum。这一关键词组在一定程度上构建了一个跨语言观念词汇的坐标系，为“孝”与 pietas 两个核心观念词在各自语料中的语义分布与相似度分析提供了统一参照。</a:t>
            </a:r>
          </a:p>
          <a:p>
            <a:pPr marL="0" marR="0" lvl="0" indent="457200" algn="l" defTabSz="914400" rtl="0" eaLnBrk="1" fontAlgn="auto" latinLnBrk="0" hangingPunct="1">
              <a:lnSpc>
                <a:spcPct val="110000"/>
              </a:lnSpc>
              <a:spcBef>
                <a:spcPct val="0"/>
              </a:spcBef>
              <a:spcAft>
                <a:spcPts val="0"/>
              </a:spcAft>
              <a:buClrTx/>
              <a:buSzTx/>
              <a:buFontTx/>
              <a:buNone/>
              <a:defRPr/>
            </a:pP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具体操作上，分别基于中文和拉丁语语料训练 Word2Vec 词向量模型，并</a:t>
            </a:r>
            <a:r>
              <a:rPr lang="zh-CN" altLang="en-US" sz="2400" b="1" spc="100" dirty="0">
                <a:solidFill>
                  <a:schemeClr val="tx1">
                    <a:lumMod val="75000"/>
                    <a:lumOff val="25000"/>
                  </a:schemeClr>
                </a:solidFill>
                <a:latin typeface="宋体" panose="02010600030101010101" pitchFamily="2" charset="-122"/>
                <a:ea typeface="宋体" panose="02010600030101010101" pitchFamily="2" charset="-122"/>
                <a:sym typeface="+mn-lt"/>
              </a:rPr>
              <a:t>计算“孝”与 pietas 与上述基准关键词在各自语义空间中的词向量余弦相似度</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mn-lt"/>
              </a:rPr>
              <a:t>，借此衡量其在概念结构中的相对位置与语义联结特征。通过对比两者与基准词组的相似度分布，揭示中西文化中“孝”观念与 pietas 概念的文化异同与语义内涵差异。</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2"/>
                  </p:custDataLst>
                </p:nvPr>
              </p:nvPicPr>
              <p:blipFill>
                <a:blip r:embed="rId18">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3"/>
                  </p:custDataLst>
                </p:nvPr>
              </p:nvPicPr>
              <p:blipFill>
                <a:blip r:embed="rId18">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4"/>
                  </p:custDataLst>
                </p:nvPr>
              </p:nvPicPr>
              <p:blipFill>
                <a:blip r:embed="rId18">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5"/>
                  </p:custDataLst>
                </p:nvPr>
              </p:nvPicPr>
              <p:blipFill>
                <a:blip r:embed="rId18">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8"/>
                  </p:custDataLst>
                </p:nvPr>
              </p:nvPicPr>
              <p:blipFill>
                <a:blip r:embed="rId18">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9"/>
                  </p:custDataLst>
                </p:nvPr>
              </p:nvPicPr>
              <p:blipFill>
                <a:blip r:embed="rId18">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0"/>
                  </p:custDataLst>
                </p:nvPr>
              </p:nvPicPr>
              <p:blipFill>
                <a:blip r:embed="rId18">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1"/>
                  </p:custDataLst>
                </p:nvPr>
              </p:nvPicPr>
              <p:blipFill>
                <a:blip r:embed="rId18">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4"/>
                  </p:custDataLst>
                </p:nvPr>
              </p:nvPicPr>
              <p:blipFill>
                <a:blip r:embed="rId18">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5"/>
                  </p:custDataLst>
                </p:nvPr>
              </p:nvPicPr>
              <p:blipFill>
                <a:blip r:embed="rId18">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6"/>
                  </p:custDataLst>
                </p:nvPr>
              </p:nvPicPr>
              <p:blipFill>
                <a:blip r:embed="rId18">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7"/>
                  </p:custDataLst>
                </p:nvPr>
              </p:nvPicPr>
              <p:blipFill>
                <a:blip r:embed="rId18">
                  <a:alphaModFix amt="20000"/>
                </a:blip>
                <a:stretch>
                  <a:fillRect/>
                </a:stretch>
              </p:blipFill>
              <p:spPr>
                <a:xfrm>
                  <a:off x="10049" y="200"/>
                  <a:ext cx="1749" cy="1749"/>
                </a:xfrm>
                <a:prstGeom prst="rect">
                  <a:avLst/>
                </a:prstGeom>
              </p:spPr>
            </p:pic>
          </p:grpSp>
        </p:grpSp>
        <p:pic>
          <p:nvPicPr>
            <p:cNvPr id="48" name="图片 47"/>
            <p:cNvPicPr/>
            <p:nvPr>
              <p:custDataLst>
                <p:tags r:id="rId1"/>
              </p:custDataLst>
            </p:nvPr>
          </p:nvPicPr>
          <p:blipFill>
            <a:blip r:embed="rId19"/>
            <a:srcRect t="32829" b="14952"/>
            <a:stretch>
              <a:fillRect/>
            </a:stretch>
          </p:blipFill>
          <p:spPr>
            <a:xfrm>
              <a:off x="11825" y="0"/>
              <a:ext cx="7376" cy="1589"/>
            </a:xfrm>
            <a:prstGeom prst="rect">
              <a:avLst/>
            </a:prstGeom>
            <a:noFill/>
            <a:ln w="9525">
              <a:noFill/>
            </a:ln>
          </p:spPr>
        </p:pic>
        <p:sp>
          <p:nvSpPr>
            <p:cNvPr id="123" name="矩形 122"/>
            <p:cNvSpPr/>
            <p:nvPr>
              <p:custDataLst>
                <p:tags r:id="rId2"/>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39</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7535545"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实验结果</a:t>
            </a:r>
            <a:r>
              <a:rPr kumimoji="0" lang="en-US" altLang="zh-CN" sz="32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&amp;</a:t>
            </a:r>
            <a:r>
              <a:rPr kumimoji="0" lang="zh-CN" altLang="en-US" sz="32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分析与阐释</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39</a:t>
            </a:fld>
            <a:endParaRPr lang="zh-CN" altLang="en-US"/>
          </a:p>
        </p:txBody>
      </p:sp>
      <p:pic>
        <p:nvPicPr>
          <p:cNvPr id="2" name="图片 1"/>
          <p:cNvPicPr>
            <a:picLocks noChangeAspect="1"/>
          </p:cNvPicPr>
          <p:nvPr/>
        </p:nvPicPr>
        <p:blipFill>
          <a:blip r:embed="rId21"/>
          <a:stretch>
            <a:fillRect/>
          </a:stretch>
        </p:blipFill>
        <p:spPr>
          <a:xfrm>
            <a:off x="4331970" y="1706880"/>
            <a:ext cx="7857490" cy="3651885"/>
          </a:xfrm>
          <a:prstGeom prst="rect">
            <a:avLst/>
          </a:prstGeom>
        </p:spPr>
      </p:pic>
      <p:sp>
        <p:nvSpPr>
          <p:cNvPr id="8" name="文本框 7"/>
          <p:cNvSpPr txBox="1"/>
          <p:nvPr/>
        </p:nvSpPr>
        <p:spPr>
          <a:xfrm>
            <a:off x="0" y="1215390"/>
            <a:ext cx="4215130" cy="5013360"/>
          </a:xfrm>
          <a:prstGeom prst="rect">
            <a:avLst/>
          </a:prstGeom>
          <a:noFill/>
        </p:spPr>
        <p:txBody>
          <a:bodyPr wrap="square" rtlCol="0">
            <a:spAutoFit/>
          </a:bodyPr>
          <a:lstStyle/>
          <a:p>
            <a:pPr marL="342900" indent="-342900">
              <a:lnSpc>
                <a:spcPct val="150000"/>
              </a:lnSpc>
              <a:buFont typeface="Wingdings" panose="05000000000000000000" charset="0"/>
              <a:buChar char=""/>
            </a:pP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孝</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在中文语料中与</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弟</a:t>
            </a:r>
            <a:r>
              <a:rPr lang="en-US" altLang="zh-CN" dirty="0">
                <a:latin typeface="宋体" panose="02010600030101010101" pitchFamily="2" charset="-122"/>
                <a:ea typeface="宋体" panose="02010600030101010101" pitchFamily="2" charset="-122"/>
                <a:sym typeface="+mn-ea"/>
              </a:rPr>
              <a:t>”(0.55)</a:t>
            </a:r>
            <a:r>
              <a:rPr lang="zh-CN" altLang="en-US" dirty="0">
                <a:latin typeface="宋体" panose="02010600030101010101" pitchFamily="2" charset="-122"/>
                <a:ea typeface="宋体" panose="02010600030101010101" pitchFamily="2" charset="-122"/>
                <a:sym typeface="+mn-ea"/>
              </a:rPr>
              <a:t>最为接近，其次是</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恭順</a:t>
            </a:r>
            <a:r>
              <a:rPr lang="en-US" altLang="zh-CN" dirty="0">
                <a:latin typeface="宋体" panose="02010600030101010101" pitchFamily="2" charset="-122"/>
                <a:ea typeface="宋体" panose="02010600030101010101" pitchFamily="2" charset="-122"/>
                <a:sym typeface="+mn-ea"/>
              </a:rPr>
              <a:t>”(0.48)</a:t>
            </a:r>
            <a:r>
              <a:rPr lang="zh-CN" altLang="en-US" dirty="0">
                <a:latin typeface="宋体" panose="02010600030101010101" pitchFamily="2" charset="-122"/>
                <a:ea typeface="宋体" panose="02010600030101010101" pitchFamily="2" charset="-122"/>
                <a:sym typeface="+mn-ea"/>
              </a:rPr>
              <a:t>和</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親</a:t>
            </a:r>
            <a:r>
              <a:rPr lang="en-US" altLang="zh-CN" dirty="0">
                <a:latin typeface="宋体" panose="02010600030101010101" pitchFamily="2" charset="-122"/>
                <a:ea typeface="宋体" panose="02010600030101010101" pitchFamily="2" charset="-122"/>
                <a:sym typeface="+mn-ea"/>
              </a:rPr>
              <a:t>”(0.46)</a:t>
            </a:r>
            <a:r>
              <a:rPr lang="zh-CN" altLang="en-US" dirty="0">
                <a:latin typeface="宋体" panose="02010600030101010101" pitchFamily="2" charset="-122"/>
                <a:ea typeface="宋体" panose="02010600030101010101" pitchFamily="2" charset="-122"/>
                <a:sym typeface="+mn-ea"/>
              </a:rPr>
              <a:t>，</a:t>
            </a:r>
            <a:r>
              <a:rPr lang="zh-CN" altLang="en-US" b="1" dirty="0">
                <a:latin typeface="宋体" panose="02010600030101010101" pitchFamily="2" charset="-122"/>
                <a:ea typeface="宋体" panose="02010600030101010101" pitchFamily="2" charset="-122"/>
                <a:sym typeface="+mn-ea"/>
              </a:rPr>
              <a:t>反映儒家</a:t>
            </a:r>
            <a:r>
              <a:rPr lang="en-US" altLang="zh-CN" b="1" dirty="0">
                <a:latin typeface="宋体" panose="02010600030101010101" pitchFamily="2" charset="-122"/>
                <a:ea typeface="宋体" panose="02010600030101010101" pitchFamily="2" charset="-122"/>
                <a:sym typeface="+mn-ea"/>
              </a:rPr>
              <a:t>“</a:t>
            </a:r>
            <a:r>
              <a:rPr lang="zh-CN" altLang="en-US" b="1" dirty="0">
                <a:latin typeface="宋体" panose="02010600030101010101" pitchFamily="2" charset="-122"/>
                <a:ea typeface="宋体" panose="02010600030101010101" pitchFamily="2" charset="-122"/>
                <a:sym typeface="+mn-ea"/>
              </a:rPr>
              <a:t>孝</a:t>
            </a:r>
            <a:r>
              <a:rPr lang="en-US" altLang="zh-CN" b="1" dirty="0">
                <a:latin typeface="宋体" panose="02010600030101010101" pitchFamily="2" charset="-122"/>
                <a:ea typeface="宋体" panose="02010600030101010101" pitchFamily="2" charset="-122"/>
                <a:sym typeface="+mn-ea"/>
              </a:rPr>
              <a:t>”</a:t>
            </a:r>
            <a:r>
              <a:rPr lang="zh-CN" altLang="en-US" b="1" dirty="0">
                <a:latin typeface="宋体" panose="02010600030101010101" pitchFamily="2" charset="-122"/>
                <a:ea typeface="宋体" panose="02010600030101010101" pitchFamily="2" charset="-122"/>
                <a:sym typeface="+mn-ea"/>
              </a:rPr>
              <a:t>与手足之情、礼敬长辈并重</a:t>
            </a:r>
            <a:r>
              <a:rPr lang="zh-CN" altLang="en-US" dirty="0">
                <a:latin typeface="宋体" panose="02010600030101010101" pitchFamily="2" charset="-122"/>
                <a:ea typeface="宋体" panose="02010600030101010101" pitchFamily="2" charset="-122"/>
                <a:sym typeface="+mn-ea"/>
              </a:rPr>
              <a:t>。</a:t>
            </a:r>
          </a:p>
          <a:p>
            <a:pPr marL="342900" indent="-342900">
              <a:lnSpc>
                <a:spcPct val="150000"/>
              </a:lnSpc>
              <a:buFont typeface="Wingdings" panose="05000000000000000000" charset="0"/>
              <a:buChar char=""/>
            </a:pPr>
            <a:r>
              <a:rPr lang="zh-CN" altLang="en-US" dirty="0">
                <a:latin typeface="宋体" panose="02010600030101010101" pitchFamily="2" charset="-122"/>
                <a:ea typeface="宋体" panose="02010600030101010101" pitchFamily="2" charset="-122"/>
                <a:sym typeface="+mn-ea"/>
              </a:rPr>
              <a:t>右表</a:t>
            </a:r>
            <a:r>
              <a:rPr lang="en-US" altLang="zh-CN" dirty="0">
                <a:latin typeface="宋体" panose="02010600030101010101" pitchFamily="2" charset="-122"/>
                <a:ea typeface="宋体" panose="02010600030101010101" pitchFamily="2" charset="-122"/>
                <a:sym typeface="+mn-ea"/>
              </a:rPr>
              <a:t>pietas</a:t>
            </a:r>
            <a:r>
              <a:rPr lang="zh-CN" altLang="en-US" dirty="0">
                <a:latin typeface="宋体" panose="02010600030101010101" pitchFamily="2" charset="-122"/>
                <a:ea typeface="宋体" panose="02010600030101010101" pitchFamily="2" charset="-122"/>
                <a:sym typeface="+mn-ea"/>
              </a:rPr>
              <a:t>在拉丁语料中与</a:t>
            </a:r>
            <a:r>
              <a:rPr lang="en-US" altLang="zh-CN" dirty="0">
                <a:latin typeface="宋体" panose="02010600030101010101" pitchFamily="2" charset="-122"/>
                <a:ea typeface="宋体" panose="02010600030101010101" pitchFamily="2" charset="-122"/>
                <a:sym typeface="+mn-ea"/>
              </a:rPr>
              <a:t>“</a:t>
            </a:r>
            <a:r>
              <a:rPr lang="en-US" altLang="zh-CN" dirty="0" err="1">
                <a:latin typeface="宋体" panose="02010600030101010101" pitchFamily="2" charset="-122"/>
                <a:ea typeface="宋体" panose="02010600030101010101" pitchFamily="2" charset="-122"/>
                <a:sym typeface="+mn-ea"/>
              </a:rPr>
              <a:t>oboedientia</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顺从</a:t>
            </a:r>
            <a:r>
              <a:rPr lang="en-US" altLang="zh-CN" dirty="0">
                <a:latin typeface="宋体" panose="02010600030101010101" pitchFamily="2" charset="-122"/>
                <a:ea typeface="宋体" panose="02010600030101010101" pitchFamily="2" charset="-122"/>
                <a:sym typeface="+mn-ea"/>
              </a:rPr>
              <a:t>, 0.65)</a:t>
            </a:r>
            <a:r>
              <a:rPr lang="zh-CN" altLang="en-US" dirty="0">
                <a:latin typeface="宋体" panose="02010600030101010101" pitchFamily="2" charset="-122"/>
                <a:ea typeface="宋体" panose="02010600030101010101" pitchFamily="2" charset="-122"/>
                <a:sym typeface="+mn-ea"/>
              </a:rPr>
              <a:t>最为贴近，其次是</a:t>
            </a:r>
            <a:r>
              <a:rPr lang="en-US" altLang="zh-CN" dirty="0">
                <a:latin typeface="宋体" panose="02010600030101010101" pitchFamily="2" charset="-122"/>
                <a:ea typeface="宋体" panose="02010600030101010101" pitchFamily="2" charset="-122"/>
                <a:sym typeface="+mn-ea"/>
              </a:rPr>
              <a:t>“</a:t>
            </a:r>
            <a:r>
              <a:rPr lang="en-US" altLang="zh-CN" dirty="0" err="1">
                <a:latin typeface="宋体" panose="02010600030101010101" pitchFamily="2" charset="-122"/>
                <a:ea typeface="宋体" panose="02010600030101010101" pitchFamily="2" charset="-122"/>
                <a:sym typeface="+mn-ea"/>
              </a:rPr>
              <a:t>parentum</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父母</a:t>
            </a:r>
            <a:r>
              <a:rPr lang="en-US" altLang="zh-CN" dirty="0">
                <a:latin typeface="宋体" panose="02010600030101010101" pitchFamily="2" charset="-122"/>
                <a:ea typeface="宋体" panose="02010600030101010101" pitchFamily="2" charset="-122"/>
                <a:sym typeface="+mn-ea"/>
              </a:rPr>
              <a:t>, 0.53)</a:t>
            </a:r>
            <a:r>
              <a:rPr lang="zh-CN" altLang="en-US" dirty="0">
                <a:latin typeface="宋体" panose="02010600030101010101" pitchFamily="2" charset="-122"/>
                <a:ea typeface="宋体" panose="02010600030101010101" pitchFamily="2" charset="-122"/>
                <a:sym typeface="+mn-ea"/>
              </a:rPr>
              <a:t>和</a:t>
            </a:r>
            <a:r>
              <a:rPr lang="en-US" altLang="zh-CN" dirty="0">
                <a:latin typeface="宋体" panose="02010600030101010101" pitchFamily="2" charset="-122"/>
                <a:ea typeface="宋体" panose="02010600030101010101" pitchFamily="2" charset="-122"/>
                <a:sym typeface="+mn-ea"/>
              </a:rPr>
              <a:t>“maiorum”(</a:t>
            </a:r>
            <a:r>
              <a:rPr lang="zh-CN" altLang="en-US" dirty="0">
                <a:latin typeface="宋体" panose="02010600030101010101" pitchFamily="2" charset="-122"/>
                <a:ea typeface="宋体" panose="02010600030101010101" pitchFamily="2" charset="-122"/>
                <a:sym typeface="+mn-ea"/>
              </a:rPr>
              <a:t>祖先</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长辈</a:t>
            </a:r>
            <a:r>
              <a:rPr lang="en-US" altLang="zh-CN" dirty="0">
                <a:latin typeface="宋体" panose="02010600030101010101" pitchFamily="2" charset="-122"/>
                <a:ea typeface="宋体" panose="02010600030101010101" pitchFamily="2" charset="-122"/>
                <a:sym typeface="+mn-ea"/>
              </a:rPr>
              <a:t>, 0.46)</a:t>
            </a:r>
            <a:r>
              <a:rPr lang="zh-CN" altLang="en-US" dirty="0">
                <a:latin typeface="宋体" panose="02010600030101010101" pitchFamily="2" charset="-122"/>
                <a:ea typeface="宋体" panose="02010600030101010101" pitchFamily="2" charset="-122"/>
                <a:sym typeface="+mn-ea"/>
              </a:rPr>
              <a:t>，凸显罗马文化中对权威（父母、先人、神祇）</a:t>
            </a:r>
            <a:r>
              <a:rPr lang="zh-CN" altLang="en-US" b="1" dirty="0">
                <a:latin typeface="宋体" panose="02010600030101010101" pitchFamily="2" charset="-122"/>
                <a:ea typeface="宋体" panose="02010600030101010101" pitchFamily="2" charset="-122"/>
                <a:sym typeface="+mn-ea"/>
              </a:rPr>
              <a:t>忠诚与顺从的核心义务</a:t>
            </a:r>
            <a:r>
              <a:rPr lang="zh-CN" altLang="en-US" dirty="0">
                <a:latin typeface="宋体" panose="02010600030101010101" pitchFamily="2" charset="-122"/>
                <a:ea typeface="宋体" panose="02010600030101010101" pitchFamily="2" charset="-122"/>
                <a:sym typeface="+mn-ea"/>
              </a:rPr>
              <a:t>。</a:t>
            </a:r>
            <a:endParaRPr lang="zh-CN" altLang="en-US" dirty="0">
              <a:latin typeface="宋体" panose="02010600030101010101" pitchFamily="2" charset="-122"/>
              <a:ea typeface="宋体" panose="02010600030101010101" pitchFamily="2" charset="-122"/>
            </a:endParaRPr>
          </a:p>
          <a:p>
            <a:pPr>
              <a:lnSpc>
                <a:spcPct val="150000"/>
              </a:lnSpc>
            </a:pPr>
            <a:endParaRPr lang="zh-CN" altLang="en-US"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98490" y="2892425"/>
            <a:ext cx="5579110"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孝悌观念相关语料</a:t>
            </a:r>
          </a:p>
        </p:txBody>
      </p:sp>
      <p:grpSp>
        <p:nvGrpSpPr>
          <p:cNvPr id="36" name="组合 35"/>
          <p:cNvGrpSpPr/>
          <p:nvPr/>
        </p:nvGrpSpPr>
        <p:grpSpPr>
          <a:xfrm>
            <a:off x="10067678" y="367549"/>
            <a:ext cx="1512002" cy="444892"/>
            <a:chOff x="9556201" y="498129"/>
            <a:chExt cx="1993881" cy="586680"/>
          </a:xfrm>
          <a:solidFill>
            <a:srgbClr val="A23838"/>
          </a:solidFill>
        </p:grpSpPr>
        <p:grpSp>
          <p:nvGrpSpPr>
            <p:cNvPr id="37" name="组合 36"/>
            <p:cNvGrpSpPr/>
            <p:nvPr userDrawn="1"/>
          </p:nvGrpSpPr>
          <p:grpSpPr>
            <a:xfrm>
              <a:off x="10239376" y="968937"/>
              <a:ext cx="1307697" cy="96254"/>
              <a:chOff x="4616246" y="3878362"/>
              <a:chExt cx="5571416" cy="410087"/>
            </a:xfrm>
            <a:grp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8" name="组合 37"/>
            <p:cNvGrpSpPr/>
            <p:nvPr userDrawn="1"/>
          </p:nvGrpSpPr>
          <p:grpSpPr>
            <a:xfrm>
              <a:off x="10237120" y="539555"/>
              <a:ext cx="1312962" cy="375239"/>
              <a:chOff x="4606634" y="2048989"/>
              <a:chExt cx="5593843" cy="1598699"/>
            </a:xfrm>
            <a:grp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9" name="组合 38"/>
            <p:cNvGrpSpPr/>
            <p:nvPr userDrawn="1"/>
          </p:nvGrpSpPr>
          <p:grpSpPr>
            <a:xfrm>
              <a:off x="9556201" y="498129"/>
              <a:ext cx="588050" cy="586680"/>
              <a:chOff x="2105799" y="20055838"/>
              <a:chExt cx="6748090" cy="6732363"/>
            </a:xfrm>
            <a:grp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92" name="组合 91"/>
          <p:cNvGrpSpPr/>
          <p:nvPr/>
        </p:nvGrpSpPr>
        <p:grpSpPr>
          <a:xfrm>
            <a:off x="0" y="0"/>
            <a:ext cx="4953000" cy="6881495"/>
            <a:chOff x="0" y="0"/>
            <a:chExt cx="7800" cy="10837"/>
          </a:xfrm>
        </p:grpSpPr>
        <p:pic>
          <p:nvPicPr>
            <p:cNvPr id="5" name="图片 4" descr="霜降-钟洁岚(1)"/>
            <p:cNvPicPr>
              <a:picLocks noChangeAspect="1"/>
            </p:cNvPicPr>
            <p:nvPr/>
          </p:nvPicPr>
          <p:blipFill>
            <a:blip r:embed="rId26"/>
            <a:srcRect b="11823"/>
            <a:stretch>
              <a:fillRect/>
            </a:stretch>
          </p:blipFill>
          <p:spPr>
            <a:xfrm>
              <a:off x="300" y="0"/>
              <a:ext cx="7500" cy="10837"/>
            </a:xfrm>
            <a:prstGeom prst="rect">
              <a:avLst/>
            </a:prstGeom>
          </p:spPr>
        </p:pic>
        <p:sp>
          <p:nvSpPr>
            <p:cNvPr id="35" name="矩形 34"/>
            <p:cNvSpPr/>
            <p:nvPr>
              <p:custDataLst>
                <p:tags r:id="rId1"/>
              </p:custDataLst>
            </p:nvPr>
          </p:nvSpPr>
          <p:spPr>
            <a:xfrm>
              <a:off x="0" y="0"/>
              <a:ext cx="7800" cy="10831"/>
            </a:xfrm>
            <a:prstGeom prst="rect">
              <a:avLst/>
            </a:prstGeom>
            <a:gradFill>
              <a:gsLst>
                <a:gs pos="77000">
                  <a:srgbClr val="8F937E">
                    <a:alpha val="62000"/>
                  </a:srgbClr>
                </a:gs>
                <a:gs pos="48000">
                  <a:srgbClr val="99665B">
                    <a:alpha val="67000"/>
                  </a:srgbClr>
                </a:gs>
                <a:gs pos="19000">
                  <a:srgbClr val="A23838">
                    <a:alpha val="89000"/>
                  </a:srgbClr>
                </a:gs>
                <a:gs pos="100000">
                  <a:srgbClr val="E1C888">
                    <a:alpha val="60000"/>
                  </a:srgbClr>
                </a:gs>
              </a:gsLst>
              <a:lin ang="300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 name="组合 2"/>
            <p:cNvGrpSpPr/>
            <p:nvPr/>
          </p:nvGrpSpPr>
          <p:grpSpPr>
            <a:xfrm>
              <a:off x="1254" y="4476"/>
              <a:ext cx="5446" cy="1452"/>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仓耳玄三M W05" panose="02020400000000000000" charset="-122"/>
                    <a:ea typeface="仓耳玄三M W05" panose="02020400000000000000" charset="-122"/>
                    <a:cs typeface="Sigmar One" panose="00000500000000000000" charset="0"/>
                    <a:sym typeface="Arial" panose="020B0604020202090204" pitchFamily="34" charset="0"/>
                  </a:rPr>
                  <a:t>PART 02</a:t>
                </a: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0" name="组合 9"/>
            <p:cNvGrpSpPr/>
            <p:nvPr/>
          </p:nvGrpSpPr>
          <p:grpSpPr>
            <a:xfrm>
              <a:off x="660" y="396"/>
              <a:ext cx="1134" cy="1134"/>
              <a:chOff x="2105799" y="20055838"/>
              <a:chExt cx="6748090" cy="6732363"/>
            </a:xfrm>
            <a:solidFill>
              <a:srgbClr val="F1D5A4">
                <a:alpha val="53000"/>
              </a:srgbClr>
            </a:solidFill>
          </p:grpSpPr>
          <p:sp>
            <p:nvSpPr>
              <p:cNvPr id="11"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2"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3" name="Freeform 71"/>
              <p:cNvSpPr>
                <a:spLocks noEditPoints="1"/>
              </p:cNvSpPr>
              <p:nvPr>
                <p:custDataLst>
                  <p:tags r:id="rId24"/>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grpSp>
      <p:sp>
        <p:nvSpPr>
          <p:cNvPr id="34" name="灯片编号占位符 33"/>
          <p:cNvSpPr>
            <a:spLocks noGrp="1"/>
          </p:cNvSpPr>
          <p:nvPr>
            <p:ph type="sldNum" sz="quarter" idx="12"/>
          </p:nvPr>
        </p:nvSpPr>
        <p:spPr/>
        <p:txBody>
          <a:bodyPr/>
          <a:lstStyle/>
          <a:p>
            <a:fld id="{565CE74E-AB26-4998-AD42-012C4C1AD076}" type="slidenum">
              <a:rPr lang="zh-CN" altLang="en-US" smtClean="0"/>
              <a:t>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46420" y="2534920"/>
            <a:ext cx="5758815" cy="15684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基于词向量相似度的家庭成员观念分析</a:t>
            </a:r>
          </a:p>
        </p:txBody>
      </p:sp>
      <p:grpSp>
        <p:nvGrpSpPr>
          <p:cNvPr id="36" name="组合 35"/>
          <p:cNvGrpSpPr/>
          <p:nvPr/>
        </p:nvGrpSpPr>
        <p:grpSpPr>
          <a:xfrm>
            <a:off x="10067678" y="367549"/>
            <a:ext cx="1512002" cy="444892"/>
            <a:chOff x="9556201" y="498129"/>
            <a:chExt cx="1993881" cy="586680"/>
          </a:xfrm>
          <a:solidFill>
            <a:srgbClr val="A23838"/>
          </a:solidFill>
        </p:grpSpPr>
        <p:grpSp>
          <p:nvGrpSpPr>
            <p:cNvPr id="37" name="组合 36"/>
            <p:cNvGrpSpPr/>
            <p:nvPr userDrawn="1"/>
          </p:nvGrpSpPr>
          <p:grpSpPr>
            <a:xfrm>
              <a:off x="10239376" y="968937"/>
              <a:ext cx="1307697" cy="96254"/>
              <a:chOff x="4616246" y="3878362"/>
              <a:chExt cx="5571416" cy="410087"/>
            </a:xfrm>
            <a:grp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8" name="组合 37"/>
            <p:cNvGrpSpPr/>
            <p:nvPr userDrawn="1"/>
          </p:nvGrpSpPr>
          <p:grpSpPr>
            <a:xfrm>
              <a:off x="10237120" y="539555"/>
              <a:ext cx="1312962" cy="375239"/>
              <a:chOff x="4606634" y="2048989"/>
              <a:chExt cx="5593843" cy="1598699"/>
            </a:xfrm>
            <a:grp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9" name="组合 38"/>
            <p:cNvGrpSpPr/>
            <p:nvPr userDrawn="1"/>
          </p:nvGrpSpPr>
          <p:grpSpPr>
            <a:xfrm>
              <a:off x="9556201" y="498129"/>
              <a:ext cx="588050" cy="586680"/>
              <a:chOff x="2105799" y="20055838"/>
              <a:chExt cx="6748090" cy="6732363"/>
            </a:xfrm>
            <a:grp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92" name="组合 91"/>
          <p:cNvGrpSpPr/>
          <p:nvPr/>
        </p:nvGrpSpPr>
        <p:grpSpPr>
          <a:xfrm>
            <a:off x="0" y="0"/>
            <a:ext cx="4953000" cy="6881495"/>
            <a:chOff x="0" y="0"/>
            <a:chExt cx="7800" cy="10837"/>
          </a:xfrm>
        </p:grpSpPr>
        <p:pic>
          <p:nvPicPr>
            <p:cNvPr id="5" name="图片 4" descr="霜降-钟洁岚(1)"/>
            <p:cNvPicPr>
              <a:picLocks noChangeAspect="1"/>
            </p:cNvPicPr>
            <p:nvPr/>
          </p:nvPicPr>
          <p:blipFill>
            <a:blip r:embed="rId26"/>
            <a:srcRect b="11823"/>
            <a:stretch>
              <a:fillRect/>
            </a:stretch>
          </p:blipFill>
          <p:spPr>
            <a:xfrm>
              <a:off x="300" y="0"/>
              <a:ext cx="7500" cy="10837"/>
            </a:xfrm>
            <a:prstGeom prst="rect">
              <a:avLst/>
            </a:prstGeom>
          </p:spPr>
        </p:pic>
        <p:sp>
          <p:nvSpPr>
            <p:cNvPr id="35" name="矩形 34"/>
            <p:cNvSpPr/>
            <p:nvPr>
              <p:custDataLst>
                <p:tags r:id="rId1"/>
              </p:custDataLst>
            </p:nvPr>
          </p:nvSpPr>
          <p:spPr>
            <a:xfrm>
              <a:off x="0" y="0"/>
              <a:ext cx="7800" cy="10831"/>
            </a:xfrm>
            <a:prstGeom prst="rect">
              <a:avLst/>
            </a:prstGeom>
            <a:gradFill>
              <a:gsLst>
                <a:gs pos="77000">
                  <a:srgbClr val="8F937E">
                    <a:alpha val="62000"/>
                  </a:srgbClr>
                </a:gs>
                <a:gs pos="48000">
                  <a:srgbClr val="99665B">
                    <a:alpha val="67000"/>
                  </a:srgbClr>
                </a:gs>
                <a:gs pos="19000">
                  <a:srgbClr val="A23838">
                    <a:alpha val="89000"/>
                  </a:srgbClr>
                </a:gs>
                <a:gs pos="100000">
                  <a:srgbClr val="E1C888">
                    <a:alpha val="60000"/>
                  </a:srgbClr>
                </a:gs>
              </a:gsLst>
              <a:lin ang="300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 name="组合 2"/>
            <p:cNvGrpSpPr/>
            <p:nvPr/>
          </p:nvGrpSpPr>
          <p:grpSpPr>
            <a:xfrm>
              <a:off x="1254" y="4476"/>
              <a:ext cx="5446" cy="1452"/>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仓耳玄三M W05" panose="02020400000000000000" charset="-122"/>
                    <a:ea typeface="仓耳玄三M W05" panose="02020400000000000000" charset="-122"/>
                    <a:cs typeface="Sigmar One" panose="00000500000000000000" charset="0"/>
                    <a:sym typeface="Arial" panose="020B0604020202090204" pitchFamily="34" charset="0"/>
                  </a:rPr>
                  <a:t>PART 06</a:t>
                </a: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0" name="组合 9"/>
            <p:cNvGrpSpPr/>
            <p:nvPr/>
          </p:nvGrpSpPr>
          <p:grpSpPr>
            <a:xfrm>
              <a:off x="660" y="396"/>
              <a:ext cx="1134" cy="1134"/>
              <a:chOff x="2105799" y="20055838"/>
              <a:chExt cx="6748090" cy="6732363"/>
            </a:xfrm>
            <a:solidFill>
              <a:srgbClr val="F1D5A4">
                <a:alpha val="53000"/>
              </a:srgbClr>
            </a:solidFill>
          </p:grpSpPr>
          <p:sp>
            <p:nvSpPr>
              <p:cNvPr id="11"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2"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3" name="Freeform 71"/>
              <p:cNvSpPr>
                <a:spLocks noEditPoints="1"/>
              </p:cNvSpPr>
              <p:nvPr>
                <p:custDataLst>
                  <p:tags r:id="rId24"/>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grpSp>
      <p:sp>
        <p:nvSpPr>
          <p:cNvPr id="34" name="灯片编号占位符 33"/>
          <p:cNvSpPr>
            <a:spLocks noGrp="1"/>
          </p:cNvSpPr>
          <p:nvPr>
            <p:ph type="sldNum" sz="quarter" idx="12"/>
          </p:nvPr>
        </p:nvSpPr>
        <p:spPr/>
        <p:txBody>
          <a:bodyPr/>
          <a:lstStyle/>
          <a:p>
            <a:fld id="{565CE74E-AB26-4998-AD42-012C4C1AD076}" type="slidenum">
              <a:rPr lang="zh-CN" altLang="en-US" smtClean="0"/>
              <a:t>40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41</a:t>
            </a:fld>
            <a:r>
              <a:rPr lang="zh-CN" altLang="en-US">
                <a:cs typeface="+mn-ea"/>
                <a:sym typeface="+mn-lt"/>
              </a:rPr>
              <a:t> </a:t>
            </a:r>
            <a:endParaRPr lang="zh-CN" altLang="en-US" dirty="0">
              <a:cs typeface="+mn-ea"/>
              <a:sym typeface="+mn-lt"/>
            </a:endParaRPr>
          </a:p>
        </p:txBody>
      </p:sp>
      <p:sp>
        <p:nvSpPr>
          <p:cNvPr id="43" name="矩形 42"/>
          <p:cNvSpPr/>
          <p:nvPr/>
        </p:nvSpPr>
        <p:spPr>
          <a:xfrm>
            <a:off x="0" y="4662170"/>
            <a:ext cx="12192000" cy="2195830"/>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0" y="0"/>
            <a:ext cx="12193270" cy="948055"/>
            <a:chOff x="-1593" y="0"/>
            <a:chExt cx="20804" cy="1748"/>
          </a:xfrm>
          <a:effectLst/>
        </p:grpSpPr>
        <p:grpSp>
          <p:nvGrpSpPr>
            <p:cNvPr id="7" name="组合 6"/>
            <p:cNvGrpSpPr/>
            <p:nvPr/>
          </p:nvGrpSpPr>
          <p:grpSpPr>
            <a:xfrm>
              <a:off x="5325" y="0"/>
              <a:ext cx="6943" cy="1748"/>
              <a:chOff x="4854" y="200"/>
              <a:chExt cx="6943" cy="1748"/>
            </a:xfrm>
          </p:grpSpPr>
          <p:pic>
            <p:nvPicPr>
              <p:cNvPr id="3" name="图片 2" descr="花纹13"/>
              <p:cNvPicPr>
                <a:picLocks noChangeAspect="1"/>
              </p:cNvPicPr>
              <p:nvPr/>
            </p:nvPicPr>
            <p:blipFill>
              <a:blip r:embed="rId80">
                <a:alphaModFix amt="20000"/>
              </a:blip>
              <a:stretch>
                <a:fillRect/>
              </a:stretch>
            </p:blipFill>
            <p:spPr>
              <a:xfrm>
                <a:off x="4854" y="200"/>
                <a:ext cx="1749" cy="1749"/>
              </a:xfrm>
              <a:prstGeom prst="rect">
                <a:avLst/>
              </a:prstGeom>
            </p:spPr>
          </p:pic>
          <p:pic>
            <p:nvPicPr>
              <p:cNvPr id="4" name="图片 3" descr="花纹13"/>
              <p:cNvPicPr>
                <a:picLocks noChangeAspect="1"/>
              </p:cNvPicPr>
              <p:nvPr>
                <p:custDataLst>
                  <p:tags r:id="rId75"/>
                </p:custDataLst>
              </p:nvPr>
            </p:nvPicPr>
            <p:blipFill>
              <a:blip r:embed="rId80">
                <a:alphaModFix amt="20000"/>
              </a:blip>
              <a:stretch>
                <a:fillRect/>
              </a:stretch>
            </p:blipFill>
            <p:spPr>
              <a:xfrm>
                <a:off x="6552" y="200"/>
                <a:ext cx="1749" cy="1749"/>
              </a:xfrm>
              <a:prstGeom prst="rect">
                <a:avLst/>
              </a:prstGeom>
            </p:spPr>
          </p:pic>
          <p:pic>
            <p:nvPicPr>
              <p:cNvPr id="5" name="图片 4" descr="花纹13"/>
              <p:cNvPicPr>
                <a:picLocks noChangeAspect="1"/>
              </p:cNvPicPr>
              <p:nvPr>
                <p:custDataLst>
                  <p:tags r:id="rId76"/>
                </p:custDataLst>
              </p:nvPr>
            </p:nvPicPr>
            <p:blipFill>
              <a:blip r:embed="rId80">
                <a:alphaModFix amt="20000"/>
              </a:blip>
              <a:stretch>
                <a:fillRect/>
              </a:stretch>
            </p:blipFill>
            <p:spPr>
              <a:xfrm>
                <a:off x="8301" y="200"/>
                <a:ext cx="1749" cy="1749"/>
              </a:xfrm>
              <a:prstGeom prst="rect">
                <a:avLst/>
              </a:prstGeom>
            </p:spPr>
          </p:pic>
          <p:pic>
            <p:nvPicPr>
              <p:cNvPr id="6" name="图片 5" descr="花纹13"/>
              <p:cNvPicPr>
                <a:picLocks noChangeAspect="1"/>
              </p:cNvPicPr>
              <p:nvPr>
                <p:custDataLst>
                  <p:tags r:id="rId77"/>
                </p:custDataLst>
              </p:nvPr>
            </p:nvPicPr>
            <p:blipFill>
              <a:blip r:embed="rId80">
                <a:alphaModFix amt="20000"/>
              </a:blip>
              <a:stretch>
                <a:fillRect/>
              </a:stretch>
            </p:blipFill>
            <p:spPr>
              <a:xfrm>
                <a:off x="10049" y="200"/>
                <a:ext cx="1749" cy="1749"/>
              </a:xfrm>
              <a:prstGeom prst="rect">
                <a:avLst/>
              </a:prstGeom>
            </p:spPr>
          </p:pic>
        </p:grpSp>
        <p:grpSp>
          <p:nvGrpSpPr>
            <p:cNvPr id="13" name="组合 12"/>
            <p:cNvGrpSpPr/>
            <p:nvPr/>
          </p:nvGrpSpPr>
          <p:grpSpPr>
            <a:xfrm>
              <a:off x="12269" y="0"/>
              <a:ext cx="6943" cy="1748"/>
              <a:chOff x="4854" y="200"/>
              <a:chExt cx="6943" cy="1748"/>
            </a:xfrm>
          </p:grpSpPr>
          <p:pic>
            <p:nvPicPr>
              <p:cNvPr id="16" name="图片 15" descr="花纹13"/>
              <p:cNvPicPr>
                <a:picLocks noChangeAspect="1"/>
              </p:cNvPicPr>
              <p:nvPr>
                <p:custDataLst>
                  <p:tags r:id="rId71"/>
                </p:custDataLst>
              </p:nvPr>
            </p:nvPicPr>
            <p:blipFill>
              <a:blip r:embed="rId80">
                <a:alphaModFix amt="20000"/>
              </a:blip>
              <a:stretch>
                <a:fillRect/>
              </a:stretch>
            </p:blipFill>
            <p:spPr>
              <a:xfrm>
                <a:off x="4854" y="200"/>
                <a:ext cx="1749" cy="1749"/>
              </a:xfrm>
              <a:prstGeom prst="rect">
                <a:avLst/>
              </a:prstGeom>
            </p:spPr>
          </p:pic>
          <p:pic>
            <p:nvPicPr>
              <p:cNvPr id="19" name="图片 18" descr="花纹13"/>
              <p:cNvPicPr>
                <a:picLocks noChangeAspect="1"/>
              </p:cNvPicPr>
              <p:nvPr>
                <p:custDataLst>
                  <p:tags r:id="rId72"/>
                </p:custDataLst>
              </p:nvPr>
            </p:nvPicPr>
            <p:blipFill>
              <a:blip r:embed="rId80">
                <a:alphaModFix amt="20000"/>
              </a:blip>
              <a:stretch>
                <a:fillRect/>
              </a:stretch>
            </p:blipFill>
            <p:spPr>
              <a:xfrm>
                <a:off x="6552" y="200"/>
                <a:ext cx="1749" cy="1749"/>
              </a:xfrm>
              <a:prstGeom prst="rect">
                <a:avLst/>
              </a:prstGeom>
            </p:spPr>
          </p:pic>
          <p:pic>
            <p:nvPicPr>
              <p:cNvPr id="22" name="图片 21" descr="花纹13"/>
              <p:cNvPicPr>
                <a:picLocks noChangeAspect="1"/>
              </p:cNvPicPr>
              <p:nvPr>
                <p:custDataLst>
                  <p:tags r:id="rId73"/>
                </p:custDataLst>
              </p:nvPr>
            </p:nvPicPr>
            <p:blipFill>
              <a:blip r:embed="rId80">
                <a:alphaModFix amt="20000"/>
              </a:blip>
              <a:stretch>
                <a:fillRect/>
              </a:stretch>
            </p:blipFill>
            <p:spPr>
              <a:xfrm>
                <a:off x="8301" y="200"/>
                <a:ext cx="1749" cy="1749"/>
              </a:xfrm>
              <a:prstGeom prst="rect">
                <a:avLst/>
              </a:prstGeom>
            </p:spPr>
          </p:pic>
          <p:pic>
            <p:nvPicPr>
              <p:cNvPr id="25" name="图片 24" descr="花纹13"/>
              <p:cNvPicPr>
                <a:picLocks noChangeAspect="1"/>
              </p:cNvPicPr>
              <p:nvPr>
                <p:custDataLst>
                  <p:tags r:id="rId74"/>
                </p:custDataLst>
              </p:nvPr>
            </p:nvPicPr>
            <p:blipFill>
              <a:blip r:embed="rId80">
                <a:alphaModFix amt="20000"/>
              </a:blip>
              <a:stretch>
                <a:fillRect/>
              </a:stretch>
            </p:blipFill>
            <p:spPr>
              <a:xfrm>
                <a:off x="10049" y="200"/>
                <a:ext cx="1749" cy="1749"/>
              </a:xfrm>
              <a:prstGeom prst="rect">
                <a:avLst/>
              </a:prstGeom>
            </p:spPr>
          </p:pic>
        </p:grpSp>
        <p:grpSp>
          <p:nvGrpSpPr>
            <p:cNvPr id="26" name="组合 25"/>
            <p:cNvGrpSpPr/>
            <p:nvPr/>
          </p:nvGrpSpPr>
          <p:grpSpPr>
            <a:xfrm>
              <a:off x="-1593" y="0"/>
              <a:ext cx="6943" cy="1748"/>
              <a:chOff x="4854" y="200"/>
              <a:chExt cx="6943" cy="1748"/>
            </a:xfrm>
          </p:grpSpPr>
          <p:pic>
            <p:nvPicPr>
              <p:cNvPr id="27" name="图片 26" descr="花纹13"/>
              <p:cNvPicPr>
                <a:picLocks noChangeAspect="1"/>
              </p:cNvPicPr>
              <p:nvPr>
                <p:custDataLst>
                  <p:tags r:id="rId67"/>
                </p:custDataLst>
              </p:nvPr>
            </p:nvPicPr>
            <p:blipFill>
              <a:blip r:embed="rId80">
                <a:alphaModFix amt="20000"/>
              </a:blip>
              <a:stretch>
                <a:fillRect/>
              </a:stretch>
            </p:blipFill>
            <p:spPr>
              <a:xfrm>
                <a:off x="4854" y="200"/>
                <a:ext cx="1749" cy="1749"/>
              </a:xfrm>
              <a:prstGeom prst="rect">
                <a:avLst/>
              </a:prstGeom>
            </p:spPr>
          </p:pic>
          <p:pic>
            <p:nvPicPr>
              <p:cNvPr id="28" name="图片 27" descr="花纹13"/>
              <p:cNvPicPr>
                <a:picLocks noChangeAspect="1"/>
              </p:cNvPicPr>
              <p:nvPr>
                <p:custDataLst>
                  <p:tags r:id="rId68"/>
                </p:custDataLst>
              </p:nvPr>
            </p:nvPicPr>
            <p:blipFill>
              <a:blip r:embed="rId80">
                <a:alphaModFix amt="20000"/>
              </a:blip>
              <a:stretch>
                <a:fillRect/>
              </a:stretch>
            </p:blipFill>
            <p:spPr>
              <a:xfrm>
                <a:off x="6552" y="200"/>
                <a:ext cx="1749" cy="1749"/>
              </a:xfrm>
              <a:prstGeom prst="rect">
                <a:avLst/>
              </a:prstGeom>
            </p:spPr>
          </p:pic>
          <p:pic>
            <p:nvPicPr>
              <p:cNvPr id="39" name="图片 38" descr="花纹13"/>
              <p:cNvPicPr>
                <a:picLocks noChangeAspect="1"/>
              </p:cNvPicPr>
              <p:nvPr>
                <p:custDataLst>
                  <p:tags r:id="rId69"/>
                </p:custDataLst>
              </p:nvPr>
            </p:nvPicPr>
            <p:blipFill>
              <a:blip r:embed="rId80">
                <a:alphaModFix amt="20000"/>
              </a:blip>
              <a:stretch>
                <a:fillRect/>
              </a:stretch>
            </p:blipFill>
            <p:spPr>
              <a:xfrm>
                <a:off x="8301" y="200"/>
                <a:ext cx="1749" cy="1749"/>
              </a:xfrm>
              <a:prstGeom prst="rect">
                <a:avLst/>
              </a:prstGeom>
            </p:spPr>
          </p:pic>
          <p:pic>
            <p:nvPicPr>
              <p:cNvPr id="40" name="图片 39" descr="花纹13"/>
              <p:cNvPicPr>
                <a:picLocks noChangeAspect="1"/>
              </p:cNvPicPr>
              <p:nvPr>
                <p:custDataLst>
                  <p:tags r:id="rId70"/>
                </p:custDataLst>
              </p:nvPr>
            </p:nvPicPr>
            <p:blipFill>
              <a:blip r:embed="rId80">
                <a:alphaModFix amt="20000"/>
              </a:blip>
              <a:stretch>
                <a:fillRect/>
              </a:stretch>
            </p:blipFill>
            <p:spPr>
              <a:xfrm>
                <a:off x="10049" y="200"/>
                <a:ext cx="1749" cy="1749"/>
              </a:xfrm>
              <a:prstGeom prst="rect">
                <a:avLst/>
              </a:prstGeom>
            </p:spPr>
          </p:pic>
        </p:grpSp>
      </p:grpSp>
      <p:sp>
        <p:nvSpPr>
          <p:cNvPr id="21" name="矩形 20"/>
          <p:cNvSpPr/>
          <p:nvPr/>
        </p:nvSpPr>
        <p:spPr>
          <a:xfrm>
            <a:off x="-4445" y="1976755"/>
            <a:ext cx="12193905" cy="2685415"/>
          </a:xfrm>
          <a:prstGeom prst="rect">
            <a:avLst/>
          </a:prstGeom>
          <a:gradFill>
            <a:gsLst>
              <a:gs pos="73000">
                <a:srgbClr val="F1D5A4">
                  <a:alpha val="26000"/>
                </a:srgbClr>
              </a:gs>
              <a:gs pos="100000">
                <a:srgbClr val="F1D5A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080" y="0"/>
            <a:ext cx="12197715" cy="2009140"/>
            <a:chOff x="-8" y="0"/>
            <a:chExt cx="19209" cy="1615"/>
          </a:xfrm>
        </p:grpSpPr>
        <p:grpSp>
          <p:nvGrpSpPr>
            <p:cNvPr id="24" name="组合 23"/>
            <p:cNvGrpSpPr/>
            <p:nvPr/>
          </p:nvGrpSpPr>
          <p:grpSpPr>
            <a:xfrm>
              <a:off x="-8" y="0"/>
              <a:ext cx="19202" cy="1614"/>
              <a:chOff x="-1593" y="0"/>
              <a:chExt cx="20804" cy="1748"/>
            </a:xfrm>
            <a:effectLst/>
          </p:grpSpPr>
          <p:grpSp>
            <p:nvGrpSpPr>
              <p:cNvPr id="29" name="组合 28"/>
              <p:cNvGrpSpPr/>
              <p:nvPr/>
            </p:nvGrpSpPr>
            <p:grpSpPr>
              <a:xfrm>
                <a:off x="5325" y="0"/>
                <a:ext cx="6943" cy="1748"/>
                <a:chOff x="4854" y="200"/>
                <a:chExt cx="6943" cy="1748"/>
              </a:xfrm>
            </p:grpSpPr>
            <p:pic>
              <p:nvPicPr>
                <p:cNvPr id="30" name="图片 29" descr="花纹13"/>
                <p:cNvPicPr>
                  <a:picLocks noChangeAspect="1"/>
                </p:cNvPicPr>
                <p:nvPr>
                  <p:custDataLst>
                    <p:tags r:id="rId63"/>
                  </p:custDataLst>
                </p:nvPr>
              </p:nvPicPr>
              <p:blipFill>
                <a:blip r:embed="rId80">
                  <a:alphaModFix amt="20000"/>
                </a:blip>
                <a:stretch>
                  <a:fillRect/>
                </a:stretch>
              </p:blipFill>
              <p:spPr>
                <a:xfrm>
                  <a:off x="4854" y="200"/>
                  <a:ext cx="1749" cy="1749"/>
                </a:xfrm>
                <a:prstGeom prst="rect">
                  <a:avLst/>
                </a:prstGeom>
              </p:spPr>
            </p:pic>
            <p:pic>
              <p:nvPicPr>
                <p:cNvPr id="31" name="图片 30" descr="花纹13"/>
                <p:cNvPicPr>
                  <a:picLocks noChangeAspect="1"/>
                </p:cNvPicPr>
                <p:nvPr>
                  <p:custDataLst>
                    <p:tags r:id="rId64"/>
                  </p:custDataLst>
                </p:nvPr>
              </p:nvPicPr>
              <p:blipFill>
                <a:blip r:embed="rId80">
                  <a:alphaModFix amt="20000"/>
                </a:blip>
                <a:stretch>
                  <a:fillRect/>
                </a:stretch>
              </p:blipFill>
              <p:spPr>
                <a:xfrm>
                  <a:off x="6552" y="200"/>
                  <a:ext cx="1749" cy="1749"/>
                </a:xfrm>
                <a:prstGeom prst="rect">
                  <a:avLst/>
                </a:prstGeom>
              </p:spPr>
            </p:pic>
            <p:pic>
              <p:nvPicPr>
                <p:cNvPr id="32" name="图片 31" descr="花纹13"/>
                <p:cNvPicPr>
                  <a:picLocks noChangeAspect="1"/>
                </p:cNvPicPr>
                <p:nvPr>
                  <p:custDataLst>
                    <p:tags r:id="rId65"/>
                  </p:custDataLst>
                </p:nvPr>
              </p:nvPicPr>
              <p:blipFill>
                <a:blip r:embed="rId80">
                  <a:alphaModFix amt="20000"/>
                </a:blip>
                <a:stretch>
                  <a:fillRect/>
                </a:stretch>
              </p:blipFill>
              <p:spPr>
                <a:xfrm>
                  <a:off x="8301" y="200"/>
                  <a:ext cx="1749" cy="1749"/>
                </a:xfrm>
                <a:prstGeom prst="rect">
                  <a:avLst/>
                </a:prstGeom>
              </p:spPr>
            </p:pic>
            <p:pic>
              <p:nvPicPr>
                <p:cNvPr id="33" name="图片 32" descr="花纹13"/>
                <p:cNvPicPr>
                  <a:picLocks noChangeAspect="1"/>
                </p:cNvPicPr>
                <p:nvPr>
                  <p:custDataLst>
                    <p:tags r:id="rId66"/>
                  </p:custDataLst>
                </p:nvPr>
              </p:nvPicPr>
              <p:blipFill>
                <a:blip r:embed="rId80">
                  <a:alphaModFix amt="20000"/>
                </a:blip>
                <a:stretch>
                  <a:fillRect/>
                </a:stretch>
              </p:blipFill>
              <p:spPr>
                <a:xfrm>
                  <a:off x="10049" y="200"/>
                  <a:ext cx="1749" cy="1749"/>
                </a:xfrm>
                <a:prstGeom prst="rect">
                  <a:avLst/>
                </a:prstGeom>
              </p:spPr>
            </p:pic>
          </p:grpSp>
          <p:grpSp>
            <p:nvGrpSpPr>
              <p:cNvPr id="34" name="组合 33"/>
              <p:cNvGrpSpPr/>
              <p:nvPr/>
            </p:nvGrpSpPr>
            <p:grpSpPr>
              <a:xfrm>
                <a:off x="12269" y="0"/>
                <a:ext cx="6943" cy="1748"/>
                <a:chOff x="4854" y="200"/>
                <a:chExt cx="6943" cy="1748"/>
              </a:xfrm>
            </p:grpSpPr>
            <p:pic>
              <p:nvPicPr>
                <p:cNvPr id="36" name="图片 35" descr="花纹13"/>
                <p:cNvPicPr>
                  <a:picLocks noChangeAspect="1"/>
                </p:cNvPicPr>
                <p:nvPr>
                  <p:custDataLst>
                    <p:tags r:id="rId59"/>
                  </p:custDataLst>
                </p:nvPr>
              </p:nvPicPr>
              <p:blipFill>
                <a:blip r:embed="rId80">
                  <a:alphaModFix amt="20000"/>
                </a:blip>
                <a:stretch>
                  <a:fillRect/>
                </a:stretch>
              </p:blipFill>
              <p:spPr>
                <a:xfrm>
                  <a:off x="4854" y="200"/>
                  <a:ext cx="1749" cy="1749"/>
                </a:xfrm>
                <a:prstGeom prst="rect">
                  <a:avLst/>
                </a:prstGeom>
              </p:spPr>
            </p:pic>
            <p:pic>
              <p:nvPicPr>
                <p:cNvPr id="37" name="图片 36" descr="花纹13"/>
                <p:cNvPicPr>
                  <a:picLocks noChangeAspect="1"/>
                </p:cNvPicPr>
                <p:nvPr>
                  <p:custDataLst>
                    <p:tags r:id="rId60"/>
                  </p:custDataLst>
                </p:nvPr>
              </p:nvPicPr>
              <p:blipFill>
                <a:blip r:embed="rId80">
                  <a:alphaModFix amt="20000"/>
                </a:blip>
                <a:stretch>
                  <a:fillRect/>
                </a:stretch>
              </p:blipFill>
              <p:spPr>
                <a:xfrm>
                  <a:off x="6552" y="200"/>
                  <a:ext cx="1749" cy="1749"/>
                </a:xfrm>
                <a:prstGeom prst="rect">
                  <a:avLst/>
                </a:prstGeom>
              </p:spPr>
            </p:pic>
            <p:pic>
              <p:nvPicPr>
                <p:cNvPr id="38" name="图片 37" descr="花纹13"/>
                <p:cNvPicPr>
                  <a:picLocks noChangeAspect="1"/>
                </p:cNvPicPr>
                <p:nvPr>
                  <p:custDataLst>
                    <p:tags r:id="rId61"/>
                  </p:custDataLst>
                </p:nvPr>
              </p:nvPicPr>
              <p:blipFill>
                <a:blip r:embed="rId80">
                  <a:alphaModFix amt="20000"/>
                </a:blip>
                <a:stretch>
                  <a:fillRect/>
                </a:stretch>
              </p:blipFill>
              <p:spPr>
                <a:xfrm>
                  <a:off x="8301" y="200"/>
                  <a:ext cx="1749" cy="1749"/>
                </a:xfrm>
                <a:prstGeom prst="rect">
                  <a:avLst/>
                </a:prstGeom>
              </p:spPr>
            </p:pic>
            <p:pic>
              <p:nvPicPr>
                <p:cNvPr id="41" name="图片 40" descr="花纹13"/>
                <p:cNvPicPr>
                  <a:picLocks noChangeAspect="1"/>
                </p:cNvPicPr>
                <p:nvPr>
                  <p:custDataLst>
                    <p:tags r:id="rId62"/>
                  </p:custDataLst>
                </p:nvPr>
              </p:nvPicPr>
              <p:blipFill>
                <a:blip r:embed="rId80">
                  <a:alphaModFix amt="20000"/>
                </a:blip>
                <a:stretch>
                  <a:fillRect/>
                </a:stretch>
              </p:blipFill>
              <p:spPr>
                <a:xfrm>
                  <a:off x="10049" y="200"/>
                  <a:ext cx="1749" cy="1749"/>
                </a:xfrm>
                <a:prstGeom prst="rect">
                  <a:avLst/>
                </a:prstGeom>
              </p:spPr>
            </p:pic>
          </p:grpSp>
          <p:grpSp>
            <p:nvGrpSpPr>
              <p:cNvPr id="44" name="组合 43"/>
              <p:cNvGrpSpPr/>
              <p:nvPr/>
            </p:nvGrpSpPr>
            <p:grpSpPr>
              <a:xfrm>
                <a:off x="-1593" y="0"/>
                <a:ext cx="6943" cy="1748"/>
                <a:chOff x="4854" y="200"/>
                <a:chExt cx="6943" cy="1748"/>
              </a:xfrm>
            </p:grpSpPr>
            <p:pic>
              <p:nvPicPr>
                <p:cNvPr id="45" name="图片 44" descr="花纹13"/>
                <p:cNvPicPr>
                  <a:picLocks noChangeAspect="1"/>
                </p:cNvPicPr>
                <p:nvPr>
                  <p:custDataLst>
                    <p:tags r:id="rId55"/>
                  </p:custDataLst>
                </p:nvPr>
              </p:nvPicPr>
              <p:blipFill>
                <a:blip r:embed="rId80">
                  <a:alphaModFix amt="20000"/>
                </a:blip>
                <a:stretch>
                  <a:fillRect/>
                </a:stretch>
              </p:blipFill>
              <p:spPr>
                <a:xfrm>
                  <a:off x="4854" y="200"/>
                  <a:ext cx="1749" cy="1749"/>
                </a:xfrm>
                <a:prstGeom prst="rect">
                  <a:avLst/>
                </a:prstGeom>
              </p:spPr>
            </p:pic>
            <p:pic>
              <p:nvPicPr>
                <p:cNvPr id="47" name="图片 46" descr="花纹13"/>
                <p:cNvPicPr>
                  <a:picLocks noChangeAspect="1"/>
                </p:cNvPicPr>
                <p:nvPr>
                  <p:custDataLst>
                    <p:tags r:id="rId56"/>
                  </p:custDataLst>
                </p:nvPr>
              </p:nvPicPr>
              <p:blipFill>
                <a:blip r:embed="rId80">
                  <a:alphaModFix amt="20000"/>
                </a:blip>
                <a:stretch>
                  <a:fillRect/>
                </a:stretch>
              </p:blipFill>
              <p:spPr>
                <a:xfrm>
                  <a:off x="6552" y="200"/>
                  <a:ext cx="1749" cy="1749"/>
                </a:xfrm>
                <a:prstGeom prst="rect">
                  <a:avLst/>
                </a:prstGeom>
              </p:spPr>
            </p:pic>
            <p:pic>
              <p:nvPicPr>
                <p:cNvPr id="48" name="图片 47" descr="花纹13"/>
                <p:cNvPicPr>
                  <a:picLocks noChangeAspect="1"/>
                </p:cNvPicPr>
                <p:nvPr>
                  <p:custDataLst>
                    <p:tags r:id="rId57"/>
                  </p:custDataLst>
                </p:nvPr>
              </p:nvPicPr>
              <p:blipFill>
                <a:blip r:embed="rId80">
                  <a:alphaModFix amt="20000"/>
                </a:blip>
                <a:stretch>
                  <a:fillRect/>
                </a:stretch>
              </p:blipFill>
              <p:spPr>
                <a:xfrm>
                  <a:off x="8301" y="200"/>
                  <a:ext cx="1749" cy="1749"/>
                </a:xfrm>
                <a:prstGeom prst="rect">
                  <a:avLst/>
                </a:prstGeom>
              </p:spPr>
            </p:pic>
            <p:pic>
              <p:nvPicPr>
                <p:cNvPr id="49" name="图片 48" descr="花纹13"/>
                <p:cNvPicPr>
                  <a:picLocks noChangeAspect="1"/>
                </p:cNvPicPr>
                <p:nvPr>
                  <p:custDataLst>
                    <p:tags r:id="rId58"/>
                  </p:custDataLst>
                </p:nvPr>
              </p:nvPicPr>
              <p:blipFill>
                <a:blip r:embed="rId80">
                  <a:alphaModFix amt="20000"/>
                </a:blip>
                <a:stretch>
                  <a:fillRect/>
                </a:stretch>
              </p:blipFill>
              <p:spPr>
                <a:xfrm>
                  <a:off x="10049" y="200"/>
                  <a:ext cx="1749" cy="1749"/>
                </a:xfrm>
                <a:prstGeom prst="rect">
                  <a:avLst/>
                </a:prstGeom>
              </p:spPr>
            </p:pic>
          </p:grpSp>
        </p:grpSp>
        <p:pic>
          <p:nvPicPr>
            <p:cNvPr id="50" name="图片 49"/>
            <p:cNvPicPr/>
            <p:nvPr>
              <p:custDataLst>
                <p:tags r:id="rId53"/>
              </p:custDataLst>
            </p:nvPr>
          </p:nvPicPr>
          <p:blipFill>
            <a:blip r:embed="rId81"/>
            <a:srcRect t="32829" b="14952"/>
            <a:stretch>
              <a:fillRect/>
            </a:stretch>
          </p:blipFill>
          <p:spPr>
            <a:xfrm>
              <a:off x="11825" y="0"/>
              <a:ext cx="7376" cy="1589"/>
            </a:xfrm>
            <a:prstGeom prst="rect">
              <a:avLst/>
            </a:prstGeom>
            <a:noFill/>
            <a:ln w="9525">
              <a:noFill/>
            </a:ln>
          </p:spPr>
        </p:pic>
        <p:sp>
          <p:nvSpPr>
            <p:cNvPr id="51" name="矩形 50"/>
            <p:cNvSpPr/>
            <p:nvPr>
              <p:custDataLst>
                <p:tags r:id="rId54"/>
              </p:custDataLst>
            </p:nvPr>
          </p:nvSpPr>
          <p:spPr>
            <a:xfrm>
              <a:off x="0" y="0"/>
              <a:ext cx="19200" cy="1615"/>
            </a:xfrm>
            <a:prstGeom prst="rect">
              <a:avLst/>
            </a:prstGeom>
            <a:gradFill>
              <a:gsLst>
                <a:gs pos="80000">
                  <a:srgbClr val="8F937E">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grpSp>
      <p:sp useBgFill="1">
        <p:nvSpPr>
          <p:cNvPr id="71" name="圆角矩形 70"/>
          <p:cNvSpPr/>
          <p:nvPr/>
        </p:nvSpPr>
        <p:spPr>
          <a:xfrm>
            <a:off x="688340" y="1605280"/>
            <a:ext cx="10876280" cy="4820285"/>
          </a:xfrm>
          <a:prstGeom prst="roundRect">
            <a:avLst>
              <a:gd name="adj" fmla="val 6195"/>
            </a:avLst>
          </a:prstGeom>
          <a:ln>
            <a:noFill/>
          </a:ln>
          <a:effectLst>
            <a:innerShdw blurRad="254000" dist="50800" dir="2700000">
              <a:srgbClr val="3A5C74">
                <a:alpha val="75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400685" y="435610"/>
            <a:ext cx="9195435" cy="761365"/>
          </a:xfrm>
          <a:prstGeom prst="rect">
            <a:avLst/>
          </a:prstGeom>
        </p:spPr>
        <p:txBody>
          <a:bodyPr anchor="ctr">
            <a:no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六、</a:t>
            </a:r>
            <a:r>
              <a:rPr lang="zh-CN" altLang="en-US" sz="3100" noProof="0" dirty="0">
                <a:ln>
                  <a:noFill/>
                </a:ln>
                <a:solidFill>
                  <a:schemeClr val="bg1"/>
                </a:solidFill>
                <a:effectLst/>
                <a:uLnTx/>
                <a:uFillTx/>
                <a:latin typeface="Times New Roman" panose="02020503050405090304" charset="0"/>
                <a:ea typeface="方正盛世楷书简体_大" panose="02000000000000000000" charset="-122"/>
                <a:cs typeface="+mn-ea"/>
                <a:sym typeface="Arial" panose="020B0604020202090204" pitchFamily="34" charset="0"/>
              </a:rPr>
              <a:t>基于词向量相似度的家庭成员观念分析</a:t>
            </a:r>
            <a:endParaRPr kumimoji="0" lang="zh-CN" altLang="en-US" sz="3100" b="1" i="0" u="none" strike="noStrike" cap="none" spc="0" normalizeH="0" baseline="0" noProof="0" dirty="0">
              <a:ln>
                <a:noFill/>
              </a:ln>
              <a:solidFill>
                <a:schemeClr val="bg1"/>
              </a:solidFill>
              <a:effectLst/>
              <a:uLnTx/>
              <a:uFillTx/>
              <a:latin typeface="Times New Roman" panose="02020503050405090304" charset="0"/>
              <a:ea typeface="方正盛世楷书简体_大" panose="02000000000000000000" charset="-122"/>
              <a:cs typeface="+mn-ea"/>
              <a:sym typeface="Arial" panose="020B0604020202090204" pitchFamily="34" charset="0"/>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t>41</a:t>
            </a:fld>
            <a:endParaRPr lang="zh-CN" altLang="en-US"/>
          </a:p>
        </p:txBody>
      </p:sp>
      <p:sp>
        <p:nvSpPr>
          <p:cNvPr id="72" name="矩形 71"/>
          <p:cNvSpPr/>
          <p:nvPr/>
        </p:nvSpPr>
        <p:spPr>
          <a:xfrm>
            <a:off x="956310" y="1593215"/>
            <a:ext cx="10362565" cy="4918710"/>
          </a:xfrm>
          <a:prstGeom prst="rect">
            <a:avLst/>
          </a:prstGeom>
          <a:noFill/>
          <a:ln w="28575">
            <a:gradFill>
              <a:gsLst>
                <a:gs pos="0">
                  <a:schemeClr val="accent1">
                    <a:lumMod val="5000"/>
                    <a:lumOff val="95000"/>
                    <a:alpha val="30000"/>
                  </a:schemeClr>
                </a:gs>
                <a:gs pos="100000">
                  <a:srgbClr val="FFFFFF">
                    <a:alpha val="30000"/>
                  </a:srgbClr>
                </a:gs>
                <a:gs pos="51000">
                  <a:srgbClr val="A23838"/>
                </a:gs>
              </a:gsLst>
              <a:lin ang="13680000" scaled="1"/>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custDataLst>
              <p:tags r:id="rId1"/>
            </p:custDataLst>
          </p:nvPr>
        </p:nvSpPr>
        <p:spPr>
          <a:xfrm>
            <a:off x="1200150" y="2340610"/>
            <a:ext cx="9591040" cy="3108960"/>
          </a:xfrm>
          <a:prstGeom prst="rect">
            <a:avLst/>
          </a:prstGeom>
          <a:noFill/>
        </p:spPr>
        <p:txBody>
          <a:bodyPr wrap="square" rtlCol="0">
            <a:noAutofit/>
          </a:bodyPr>
          <a:lstStyle/>
          <a:p>
            <a:pPr indent="457200">
              <a:lnSpc>
                <a:spcPct val="150000"/>
              </a:lnSpc>
            </a:pP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我们先前提取的关键词存在潜在问题，即它们未必能够充分代表“孝悌”观念，且难以通过简单翻译实现跨文化的准确迁移。为此，我们提出采用</a:t>
            </a:r>
            <a:r>
              <a:rPr lang="zh-CN" altLang="en-US" sz="2400" b="1"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直接指代家庭成员的词汇</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进行建模。这些词汇的语义</a:t>
            </a:r>
            <a:r>
              <a:rPr lang="zh-CN" altLang="en-US" sz="2400" b="1"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锚定于人类社会中普遍存在的家庭结构</a:t>
            </a:r>
            <a:r>
              <a:rPr lang="zh-CN" altLang="en-US" sz="2400"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（如专偶制），因而具有较高的稳定性和跨文化迁移中的语义不变性，有助于实现更为严谨和有效的概念对齐。</a:t>
            </a:r>
          </a:p>
        </p:txBody>
      </p:sp>
      <p:grpSp>
        <p:nvGrpSpPr>
          <p:cNvPr id="77" name="组合 76"/>
          <p:cNvGrpSpPr/>
          <p:nvPr/>
        </p:nvGrpSpPr>
        <p:grpSpPr>
          <a:xfrm>
            <a:off x="10372478" y="201179"/>
            <a:ext cx="1512002" cy="444892"/>
            <a:chOff x="9556201" y="498129"/>
            <a:chExt cx="1993881" cy="586680"/>
          </a:xfrm>
          <a:solidFill>
            <a:schemeClr val="bg1"/>
          </a:solidFill>
        </p:grpSpPr>
        <p:grpSp>
          <p:nvGrpSpPr>
            <p:cNvPr id="78" name="组合 77"/>
            <p:cNvGrpSpPr/>
            <p:nvPr userDrawn="1"/>
          </p:nvGrpSpPr>
          <p:grpSpPr>
            <a:xfrm>
              <a:off x="10239376" y="968937"/>
              <a:ext cx="1307697" cy="96254"/>
              <a:chOff x="4616246" y="3878362"/>
              <a:chExt cx="5571416" cy="410087"/>
            </a:xfrm>
            <a:grpFill/>
          </p:grpSpPr>
          <p:sp>
            <p:nvSpPr>
              <p:cNvPr id="79"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8"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95" name="组合 94"/>
            <p:cNvGrpSpPr/>
            <p:nvPr userDrawn="1"/>
          </p:nvGrpSpPr>
          <p:grpSpPr>
            <a:xfrm>
              <a:off x="10237120" y="539555"/>
              <a:ext cx="1312962" cy="375239"/>
              <a:chOff x="4606634" y="2048989"/>
              <a:chExt cx="5593843" cy="1598699"/>
            </a:xfrm>
            <a:grpFill/>
          </p:grpSpPr>
          <p:sp>
            <p:nvSpPr>
              <p:cNvPr id="9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8"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4"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5"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6"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8"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9"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1"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2"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3"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4"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5"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36" name="组合 135"/>
            <p:cNvGrpSpPr/>
            <p:nvPr userDrawn="1"/>
          </p:nvGrpSpPr>
          <p:grpSpPr>
            <a:xfrm>
              <a:off x="9556201" y="498129"/>
              <a:ext cx="588050" cy="586680"/>
              <a:chOff x="2105799" y="20055838"/>
              <a:chExt cx="6748090" cy="6732363"/>
            </a:xfrm>
            <a:grpFill/>
          </p:grpSpPr>
          <p:sp>
            <p:nvSpPr>
              <p:cNvPr id="137"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8"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9"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0"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1"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2"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3"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4"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5"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6"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7"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8"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9"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0"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1"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2"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3"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4"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5"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6"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8"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42</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fontScale="975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R="0" lvl="0" indent="0" fontAlgn="auto">
              <a:lnSpc>
                <a:spcPct val="120000"/>
              </a:lnSpc>
              <a:spcAft>
                <a:spcPts val="0"/>
              </a:spcAft>
              <a:buClrTx/>
              <a:buSzTx/>
              <a:defRPr/>
            </a:pPr>
            <a:r>
              <a:rPr lang="en-US" altLang="zh-CN" sz="3100" dirty="0">
                <a:solidFill>
                  <a:srgbClr val="A23838"/>
                </a:solidFill>
                <a:latin typeface="Times New Roman" panose="02020503050405090304" charset="0"/>
                <a:ea typeface="方正盛世楷书简体_大" panose="02000000000000000000" charset="-122"/>
                <a:cs typeface="+mn-cs"/>
                <a:sym typeface="+mn-lt"/>
              </a:rPr>
              <a:t>1</a:t>
            </a:r>
            <a:r>
              <a:rPr lang="zh-CN" altLang="en-US" sz="3100" dirty="0">
                <a:solidFill>
                  <a:srgbClr val="A23838"/>
                </a:solidFill>
                <a:latin typeface="Times New Roman" panose="02020503050405090304" charset="0"/>
                <a:ea typeface="方正盛世楷书简体_大" panose="02000000000000000000" charset="-122"/>
                <a:cs typeface="+mn-cs"/>
                <a:sym typeface="+mn-lt"/>
              </a:rPr>
              <a:t>、关键词提取</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8"/>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9"/>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40"/>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1"/>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2"/>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3"/>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4"/>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5"/>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6"/>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7"/>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8"/>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9"/>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50"/>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1"/>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2"/>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3"/>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6"/>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7"/>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8"/>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9"/>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30"/>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1"/>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2"/>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3"/>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4"/>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5"/>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6"/>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7"/>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3"/>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4"/>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5"/>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6"/>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7"/>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8"/>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9"/>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10"/>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1"/>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2"/>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3"/>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4"/>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5"/>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6"/>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7"/>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8"/>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9"/>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20"/>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1"/>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2"/>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3"/>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4"/>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5"/>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pic>
        <p:nvPicPr>
          <p:cNvPr id="4" name="图片 3"/>
          <p:cNvPicPr>
            <a:picLocks noChangeAspect="1"/>
          </p:cNvPicPr>
          <p:nvPr>
            <p:custDataLst>
              <p:tags r:id="rId2"/>
            </p:custDataLst>
          </p:nvPr>
        </p:nvPicPr>
        <p:blipFill>
          <a:blip r:embed="rId56"/>
          <a:stretch>
            <a:fillRect/>
          </a:stretch>
        </p:blipFill>
        <p:spPr>
          <a:xfrm>
            <a:off x="501650" y="1548130"/>
            <a:ext cx="11363325" cy="4593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43</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fontScale="975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R="0" lvl="0" indent="0" fontAlgn="auto">
              <a:lnSpc>
                <a:spcPct val="130000"/>
              </a:lnSpc>
              <a:spcAft>
                <a:spcPts val="0"/>
              </a:spcAft>
              <a:buClrTx/>
              <a:buSzTx/>
              <a:defRPr/>
            </a:pPr>
            <a:r>
              <a:rPr lang="en-US" altLang="zh-CN" sz="2300" dirty="0">
                <a:solidFill>
                  <a:srgbClr val="A23838"/>
                </a:solidFill>
                <a:latin typeface="Times New Roman" panose="02020503050405090304" charset="0"/>
                <a:ea typeface="方正盛世楷书简体_大" panose="02000000000000000000" charset="-122"/>
                <a:cs typeface="+mn-cs"/>
                <a:sym typeface="+mn-lt"/>
              </a:rPr>
              <a:t>1</a:t>
            </a:r>
            <a:r>
              <a:rPr lang="zh-CN" altLang="en-US" sz="2300" dirty="0">
                <a:solidFill>
                  <a:srgbClr val="A23838"/>
                </a:solidFill>
                <a:latin typeface="Times New Roman" panose="02020503050405090304" charset="0"/>
                <a:ea typeface="方正盛世楷书简体_大" panose="02000000000000000000" charset="-122"/>
                <a:cs typeface="+mn-cs"/>
                <a:sym typeface="+mn-lt"/>
              </a:rPr>
              <a:t>、关键词提取</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8"/>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9"/>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40"/>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1"/>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2"/>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3"/>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4"/>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5"/>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6"/>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7"/>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8"/>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9"/>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50"/>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1"/>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2"/>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3"/>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6"/>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7"/>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8"/>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9"/>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30"/>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1"/>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2"/>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3"/>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4"/>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5"/>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6"/>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7"/>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3"/>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4"/>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5"/>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6"/>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7"/>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8"/>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9"/>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10"/>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1"/>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2"/>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3"/>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4"/>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5"/>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6"/>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7"/>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8"/>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9"/>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20"/>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1"/>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2"/>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3"/>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4"/>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5"/>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pic>
        <p:nvPicPr>
          <p:cNvPr id="5" name="图片 4"/>
          <p:cNvPicPr>
            <a:picLocks noChangeAspect="1"/>
          </p:cNvPicPr>
          <p:nvPr>
            <p:custDataLst>
              <p:tags r:id="rId2"/>
            </p:custDataLst>
          </p:nvPr>
        </p:nvPicPr>
        <p:blipFill>
          <a:blip r:embed="rId56"/>
          <a:stretch>
            <a:fillRect/>
          </a:stretch>
        </p:blipFill>
        <p:spPr>
          <a:xfrm>
            <a:off x="336550" y="2330450"/>
            <a:ext cx="11696065" cy="4319905"/>
          </a:xfrm>
          <a:prstGeom prst="rect">
            <a:avLst/>
          </a:prstGeom>
        </p:spPr>
      </p:pic>
      <p:sp>
        <p:nvSpPr>
          <p:cNvPr id="6" name="文本框 5"/>
          <p:cNvSpPr txBox="1"/>
          <p:nvPr/>
        </p:nvSpPr>
        <p:spPr>
          <a:xfrm>
            <a:off x="336550" y="1231900"/>
            <a:ext cx="11695430" cy="829945"/>
          </a:xfrm>
          <a:prstGeom prst="rect">
            <a:avLst/>
          </a:prstGeom>
        </p:spPr>
        <p:txBody>
          <a:bodyPr wrap="square">
            <a:spAutoFit/>
          </a:bodyPr>
          <a:lstStyle/>
          <a:p>
            <a:pPr indent="457200"/>
            <a:r>
              <a:rPr lang="zh-CN" altLang="en-US" sz="2400" dirty="0">
                <a:latin typeface="宋体" panose="02010600030101010101" pitchFamily="2" charset="-122"/>
                <a:ea typeface="宋体" panose="02010600030101010101" pitchFamily="2" charset="-122"/>
              </a:rPr>
              <a:t>为实现对“孝悌”观念的系统分析，本研究结合纵向代际关系与横向亲缘关系，构建了涵盖家庭成员的关键词体系。具体包括以下代际和亲属类别：</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44</a:t>
            </a:fld>
            <a:endParaRPr lang="zh-CN" altLang="en-US" dirty="0"/>
          </a:p>
        </p:txBody>
      </p:sp>
      <p:sp>
        <p:nvSpPr>
          <p:cNvPr id="97" name="标题 1"/>
          <p:cNvSpPr txBox="1"/>
          <p:nvPr>
            <p:custDataLst>
              <p:tags r:id="rId1"/>
            </p:custDataLst>
          </p:nvPr>
        </p:nvSpPr>
        <p:spPr>
          <a:xfrm>
            <a:off x="218440" y="470535"/>
            <a:ext cx="4133215" cy="761365"/>
          </a:xfrm>
          <a:prstGeom prst="rect">
            <a:avLst/>
          </a:prstGeom>
        </p:spPr>
        <p:txBody>
          <a:bodyPr anchor="ctr">
            <a:normAutofit fontScale="90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120000"/>
              </a:lnSpc>
              <a:defRPr/>
            </a:pPr>
            <a:r>
              <a:rPr lang="en-US" altLang="zh-CN" sz="2600" dirty="0">
                <a:solidFill>
                  <a:srgbClr val="A23838"/>
                </a:solidFill>
                <a:latin typeface="Times New Roman" panose="02020503050405090304" charset="0"/>
                <a:ea typeface="方正盛世楷书简体_大" panose="02000000000000000000" charset="-122"/>
                <a:cs typeface="+mn-cs"/>
                <a:sym typeface="+mn-lt"/>
              </a:rPr>
              <a:t>2</a:t>
            </a:r>
            <a:r>
              <a:rPr lang="zh-CN" altLang="en-US" sz="2600" dirty="0">
                <a:solidFill>
                  <a:srgbClr val="A23838"/>
                </a:solidFill>
                <a:latin typeface="Times New Roman" panose="02020503050405090304" charset="0"/>
                <a:ea typeface="方正盛世楷书简体_大" panose="02000000000000000000" charset="-122"/>
                <a:cs typeface="+mn-cs"/>
                <a:sym typeface="+mn-lt"/>
              </a:rPr>
              <a:t>、拉丁语词向量相似度热力图</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218440" y="1485265"/>
            <a:ext cx="4020820" cy="4686935"/>
          </a:xfrm>
          <a:prstGeom prst="rect">
            <a:avLst/>
          </a:prstGeom>
          <a:noFill/>
        </p:spPr>
        <p:txBody>
          <a:bodyPr wrap="square" rtlCol="0" anchor="t">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zh-CN" b="1" spc="100" dirty="0">
                <a:solidFill>
                  <a:schemeClr val="tx1">
                    <a:lumMod val="75000"/>
                    <a:lumOff val="25000"/>
                  </a:schemeClr>
                </a:solidFill>
                <a:latin typeface="宋体" panose="02010600030101010101" pitchFamily="2" charset="-122"/>
                <a:ea typeface="宋体" panose="02010600030101010101" pitchFamily="2" charset="-122"/>
                <a:sym typeface="+mn-lt"/>
              </a:rPr>
              <a:t>frater</a:t>
            </a:r>
            <a:r>
              <a:rPr lang="zh-CN" altLang="en-US" b="1" spc="100" dirty="0">
                <a:solidFill>
                  <a:schemeClr val="tx1">
                    <a:lumMod val="75000"/>
                    <a:lumOff val="25000"/>
                  </a:schemeClr>
                </a:solidFill>
                <a:latin typeface="宋体" panose="02010600030101010101" pitchFamily="2" charset="-122"/>
                <a:ea typeface="宋体" panose="02010600030101010101" pitchFamily="2" charset="-122"/>
                <a:sym typeface="+mn-lt"/>
              </a:rPr>
              <a:t>（兄弟），</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soror</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（姐妹），</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patruelis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（堂兄弟</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叔伯兄弟），</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sobrinus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（表兄弟</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姑表兄弟），</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consobrinus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（表兄弟</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姨表兄弟），</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zh-CN" b="1" spc="100" dirty="0">
                <a:solidFill>
                  <a:schemeClr val="tx1">
                    <a:lumMod val="75000"/>
                    <a:lumOff val="25000"/>
                  </a:schemeClr>
                </a:solidFill>
                <a:latin typeface="宋体" panose="02010600030101010101" pitchFamily="2" charset="-122"/>
                <a:ea typeface="宋体" panose="02010600030101010101" pitchFamily="2" charset="-122"/>
                <a:sym typeface="+mn-lt"/>
              </a:rPr>
              <a:t>filius</a:t>
            </a:r>
            <a:r>
              <a:rPr lang="zh-CN" altLang="en-US" b="1" spc="100" dirty="0">
                <a:solidFill>
                  <a:schemeClr val="tx1">
                    <a:lumMod val="75000"/>
                    <a:lumOff val="25000"/>
                  </a:schemeClr>
                </a:solidFill>
                <a:latin typeface="宋体" panose="02010600030101010101" pitchFamily="2" charset="-122"/>
                <a:ea typeface="宋体" panose="02010600030101010101" pitchFamily="2" charset="-122"/>
                <a:sym typeface="+mn-lt"/>
              </a:rPr>
              <a:t>（儿子），</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filia</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（女儿），</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nepos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（孙子</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外孙</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侄子</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外甥），</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neptis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（孙女</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外孙女</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侄女</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甥女），</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r>
              <a:rPr lang="en-US" altLang="zh-CN" b="1" spc="100" dirty="0">
                <a:solidFill>
                  <a:schemeClr val="tx1">
                    <a:lumMod val="75000"/>
                    <a:lumOff val="25000"/>
                  </a:schemeClr>
                </a:solidFill>
                <a:latin typeface="宋体" panose="02010600030101010101" pitchFamily="2" charset="-122"/>
                <a:ea typeface="宋体" panose="02010600030101010101" pitchFamily="2" charset="-122"/>
                <a:sym typeface="+mn-lt"/>
              </a:rPr>
              <a:t>pater</a:t>
            </a:r>
            <a:r>
              <a:rPr lang="zh-CN" altLang="en-US" b="1" spc="100" dirty="0">
                <a:solidFill>
                  <a:schemeClr val="tx1">
                    <a:lumMod val="75000"/>
                    <a:lumOff val="25000"/>
                  </a:schemeClr>
                </a:solidFill>
                <a:latin typeface="宋体" panose="02010600030101010101" pitchFamily="2" charset="-122"/>
                <a:ea typeface="宋体" panose="02010600030101010101" pitchFamily="2" charset="-122"/>
                <a:sym typeface="+mn-lt"/>
              </a:rPr>
              <a:t>（父亲），</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mater</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（母亲），</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patruus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（伯父</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叔父），</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amita</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（姑母），</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avunculus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（舅父），</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matertera</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（姨母），</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avus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（祖父</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外祖父），</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avia</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（祖母</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外祖母）</a:t>
            </a:r>
          </a:p>
        </p:txBody>
      </p:sp>
      <p:pic>
        <p:nvPicPr>
          <p:cNvPr id="4" name="图片 3"/>
          <p:cNvPicPr/>
          <p:nvPr/>
        </p:nvPicPr>
        <p:blipFill>
          <a:blip r:embed="rId55"/>
          <a:stretch>
            <a:fillRect/>
          </a:stretch>
        </p:blipFill>
        <p:spPr>
          <a:xfrm>
            <a:off x="4239895" y="583565"/>
            <a:ext cx="7508875" cy="6189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45</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fontScale="82500" lnSpcReduction="10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120000"/>
              </a:lnSpc>
              <a:defRPr/>
            </a:pPr>
            <a:r>
              <a:rPr lang="en-US" altLang="zh-CN" sz="2600" dirty="0">
                <a:solidFill>
                  <a:srgbClr val="A23838"/>
                </a:solidFill>
                <a:latin typeface="Times New Roman" panose="02020503050405090304" charset="0"/>
                <a:ea typeface="方正盛世楷书简体_大" panose="02000000000000000000" charset="-122"/>
                <a:cs typeface="+mn-cs"/>
                <a:sym typeface="+mn-lt"/>
              </a:rPr>
              <a:t>2</a:t>
            </a:r>
            <a:r>
              <a:rPr lang="zh-CN" altLang="en-US" sz="2600" dirty="0">
                <a:solidFill>
                  <a:srgbClr val="A23838"/>
                </a:solidFill>
                <a:latin typeface="Times New Roman" panose="02020503050405090304" charset="0"/>
                <a:ea typeface="方正盛世楷书简体_大" panose="02000000000000000000" charset="-122"/>
                <a:cs typeface="+mn-cs"/>
                <a:sym typeface="+mn-lt"/>
              </a:rPr>
              <a:t>、词向量相似度</a:t>
            </a:r>
            <a:r>
              <a:rPr lang="en-US" altLang="zh-CN" sz="2600" dirty="0">
                <a:solidFill>
                  <a:srgbClr val="A23838"/>
                </a:solidFill>
                <a:latin typeface="Times New Roman" panose="02020503050405090304" charset="0"/>
                <a:ea typeface="方正盛世楷书简体_大" panose="02000000000000000000" charset="-122"/>
                <a:cs typeface="+mn-cs"/>
                <a:sym typeface="+mn-lt"/>
              </a:rPr>
              <a:t>PCA</a:t>
            </a:r>
            <a:r>
              <a:rPr lang="zh-CN" altLang="en-US" sz="2600" dirty="0">
                <a:solidFill>
                  <a:srgbClr val="A23838"/>
                </a:solidFill>
                <a:latin typeface="Times New Roman" panose="02020503050405090304" charset="0"/>
                <a:ea typeface="方正盛世楷书简体_大" panose="02000000000000000000" charset="-122"/>
                <a:cs typeface="+mn-cs"/>
                <a:sym typeface="+mn-lt"/>
              </a:rPr>
              <a:t>图</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8"/>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9"/>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40"/>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1"/>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2"/>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3"/>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4"/>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5"/>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6"/>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7"/>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8"/>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9"/>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50"/>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1"/>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2"/>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3"/>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6"/>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7"/>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8"/>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9"/>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30"/>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1"/>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2"/>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3"/>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4"/>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5"/>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6"/>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7"/>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3"/>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4"/>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5"/>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6"/>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7"/>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8"/>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9"/>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10"/>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1"/>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2"/>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3"/>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4"/>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5"/>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6"/>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7"/>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8"/>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9"/>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20"/>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1"/>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2"/>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3"/>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4"/>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5"/>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pic>
        <p:nvPicPr>
          <p:cNvPr id="5" name="图片 4"/>
          <p:cNvPicPr/>
          <p:nvPr/>
        </p:nvPicPr>
        <p:blipFill>
          <a:blip r:embed="rId56"/>
          <a:stretch>
            <a:fillRect/>
          </a:stretch>
        </p:blipFill>
        <p:spPr>
          <a:xfrm>
            <a:off x="4141470" y="744855"/>
            <a:ext cx="7606665" cy="5941695"/>
          </a:xfrm>
          <a:prstGeom prst="rect">
            <a:avLst/>
          </a:prstGeom>
        </p:spPr>
      </p:pic>
      <p:sp>
        <p:nvSpPr>
          <p:cNvPr id="6" name="文本框 5"/>
          <p:cNvSpPr txBox="1"/>
          <p:nvPr>
            <p:custDataLst>
              <p:tags r:id="rId2"/>
            </p:custDataLst>
          </p:nvPr>
        </p:nvSpPr>
        <p:spPr>
          <a:xfrm>
            <a:off x="218440" y="1485265"/>
            <a:ext cx="4020820" cy="4686935"/>
          </a:xfrm>
          <a:prstGeom prst="rect">
            <a:avLst/>
          </a:prstGeom>
          <a:noFill/>
        </p:spPr>
        <p:txBody>
          <a:bodyPr wrap="square" rtlCol="0" anchor="t">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frater</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（兄弟），</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soror</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（姐妹），</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patruelis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（堂兄弟</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叔伯兄弟），</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sobrinus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（表兄弟</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姑表兄弟），</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consobrinus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（表兄弟</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姨表兄弟），</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filius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（儿子），</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filia</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（女儿），</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nepos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（孙子</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外孙</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侄子</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外甥），</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neptis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（孙女</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外孙女</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侄女</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甥女），</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pater</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（父亲），</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mater</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（母亲），</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patruus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（伯父</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叔父），</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amita</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（姑母），</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avunculus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（舅父），</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matertera</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（姨母），</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avus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（祖父</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外祖父），</a:t>
            </a:r>
          </a:p>
          <a:p>
            <a:pPr marL="0" marR="0" lvl="0" indent="0" algn="l" defTabSz="914400" rtl="0" eaLnBrk="1" fontAlgn="auto" latinLnBrk="0" hangingPunct="1">
              <a:lnSpc>
                <a:spcPct val="90000"/>
              </a:lnSpc>
              <a:spcBef>
                <a:spcPct val="0"/>
              </a:spcBef>
              <a:spcAft>
                <a:spcPts val="0"/>
              </a:spcAft>
              <a:buClrTx/>
              <a:buSzTx/>
              <a:buFontTx/>
              <a:buNone/>
              <a:defRPr/>
            </a:pP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 avia</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（祖母</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mn-lt"/>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mn-lt"/>
              </a:rPr>
              <a:t>外祖母）</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46</a:t>
            </a:fld>
            <a:endParaRPr lang="zh-CN" altLang="en-US" dirty="0"/>
          </a:p>
        </p:txBody>
      </p:sp>
      <p:sp>
        <p:nvSpPr>
          <p:cNvPr id="97" name="标题 1"/>
          <p:cNvSpPr txBox="1"/>
          <p:nvPr>
            <p:custDataLst>
              <p:tags r:id="rId1"/>
            </p:custDataLst>
          </p:nvPr>
        </p:nvSpPr>
        <p:spPr>
          <a:xfrm>
            <a:off x="218439" y="470535"/>
            <a:ext cx="3970767" cy="761365"/>
          </a:xfrm>
          <a:prstGeom prst="rect">
            <a:avLst/>
          </a:prstGeom>
        </p:spPr>
        <p:txBody>
          <a:bodyPr anchor="ctr">
            <a:normAutofit fontScale="90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110000"/>
              </a:lnSpc>
              <a:defRPr/>
            </a:pPr>
            <a:r>
              <a:rPr lang="en-US" altLang="zh-CN" sz="2600" dirty="0">
                <a:solidFill>
                  <a:srgbClr val="A23838"/>
                </a:solidFill>
                <a:latin typeface="Times New Roman" panose="02020503050405090304" charset="0"/>
                <a:ea typeface="方正盛世楷书简体_大" panose="02000000000000000000" charset="-122"/>
                <a:cs typeface="+mn-cs"/>
                <a:sym typeface="+mn-lt"/>
              </a:rPr>
              <a:t>2</a:t>
            </a:r>
            <a:r>
              <a:rPr lang="zh-CN" altLang="en-US" sz="2600" dirty="0">
                <a:solidFill>
                  <a:srgbClr val="A23838"/>
                </a:solidFill>
                <a:latin typeface="Times New Roman" panose="02020503050405090304" charset="0"/>
                <a:ea typeface="方正盛世楷书简体_大" panose="02000000000000000000" charset="-122"/>
                <a:cs typeface="+mn-cs"/>
                <a:sym typeface="+mn-lt"/>
              </a:rPr>
              <a:t>、中文词向量相似度</a:t>
            </a:r>
            <a:r>
              <a:rPr lang="en-US" altLang="zh-CN" sz="2600" dirty="0">
                <a:solidFill>
                  <a:srgbClr val="A23838"/>
                </a:solidFill>
                <a:latin typeface="Times New Roman" panose="02020503050405090304" charset="0"/>
                <a:ea typeface="方正盛世楷书简体_大" panose="02000000000000000000" charset="-122"/>
                <a:cs typeface="+mn-cs"/>
                <a:sym typeface="+mn-lt"/>
              </a:rPr>
              <a:t>PCA</a:t>
            </a:r>
            <a:r>
              <a:rPr lang="zh-CN" altLang="en-US" sz="2600" dirty="0">
                <a:solidFill>
                  <a:srgbClr val="A23838"/>
                </a:solidFill>
                <a:latin typeface="Times New Roman" panose="02020503050405090304" charset="0"/>
                <a:ea typeface="方正盛世楷书简体_大" panose="02000000000000000000" charset="-122"/>
                <a:cs typeface="+mn-cs"/>
                <a:sym typeface="+mn-lt"/>
              </a:rPr>
              <a:t>图</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8"/>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9"/>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40"/>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1"/>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2"/>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3"/>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4"/>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5"/>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6"/>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7"/>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8"/>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9"/>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50"/>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1"/>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2"/>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3"/>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6"/>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7"/>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8"/>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9"/>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30"/>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1"/>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2"/>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3"/>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4"/>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5"/>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6"/>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7"/>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3"/>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4"/>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5"/>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6"/>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7"/>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8"/>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9"/>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10"/>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1"/>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2"/>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3"/>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4"/>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5"/>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6"/>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7"/>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8"/>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9"/>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20"/>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1"/>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2"/>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3"/>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4"/>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5"/>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pic>
        <p:nvPicPr>
          <p:cNvPr id="4" name="图片 3"/>
          <p:cNvPicPr/>
          <p:nvPr/>
        </p:nvPicPr>
        <p:blipFill>
          <a:blip r:embed="rId56"/>
          <a:stretch>
            <a:fillRect/>
          </a:stretch>
        </p:blipFill>
        <p:spPr>
          <a:xfrm>
            <a:off x="4615180" y="0"/>
            <a:ext cx="7577455" cy="6807835"/>
          </a:xfrm>
          <a:prstGeom prst="rect">
            <a:avLst/>
          </a:prstGeom>
        </p:spPr>
      </p:pic>
      <p:pic>
        <p:nvPicPr>
          <p:cNvPr id="5" name="图片 4"/>
          <p:cNvPicPr>
            <a:picLocks noChangeAspect="1"/>
          </p:cNvPicPr>
          <p:nvPr>
            <p:custDataLst>
              <p:tags r:id="rId2"/>
            </p:custDataLst>
          </p:nvPr>
        </p:nvPicPr>
        <p:blipFill>
          <a:blip r:embed="rId57"/>
          <a:stretch>
            <a:fillRect/>
          </a:stretch>
        </p:blipFill>
        <p:spPr>
          <a:xfrm>
            <a:off x="29210" y="1666875"/>
            <a:ext cx="4519295" cy="4349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47</a:t>
            </a:fld>
            <a:endParaRPr lang="zh-CN" altLang="en-US" dirty="0"/>
          </a:p>
        </p:txBody>
      </p:sp>
      <p:sp>
        <p:nvSpPr>
          <p:cNvPr id="97" name="标题 1"/>
          <p:cNvSpPr txBox="1"/>
          <p:nvPr>
            <p:custDataLst>
              <p:tags r:id="rId1"/>
            </p:custDataLst>
          </p:nvPr>
        </p:nvSpPr>
        <p:spPr>
          <a:xfrm>
            <a:off x="218440" y="470535"/>
            <a:ext cx="3426962" cy="761365"/>
          </a:xfrm>
          <a:prstGeom prst="rect">
            <a:avLst/>
          </a:prstGeom>
        </p:spPr>
        <p:txBody>
          <a:bodyPr anchor="ctr">
            <a:normAutofit fontScale="90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nSpc>
                <a:spcPct val="110000"/>
              </a:lnSpc>
              <a:defRPr/>
            </a:pPr>
            <a:r>
              <a:rPr lang="en-US" altLang="zh-CN" sz="2600" dirty="0">
                <a:solidFill>
                  <a:srgbClr val="A23838"/>
                </a:solidFill>
                <a:latin typeface="Times New Roman" panose="02020503050405090304" charset="0"/>
                <a:ea typeface="方正盛世楷书简体_大" panose="02000000000000000000" charset="-122"/>
                <a:cs typeface="+mn-cs"/>
                <a:sym typeface="+mn-lt"/>
              </a:rPr>
              <a:t>2</a:t>
            </a:r>
            <a:r>
              <a:rPr lang="zh-CN" altLang="en-US" sz="2600" dirty="0">
                <a:solidFill>
                  <a:srgbClr val="A23838"/>
                </a:solidFill>
                <a:latin typeface="Times New Roman" panose="02020503050405090304" charset="0"/>
                <a:ea typeface="方正盛世楷书简体_大" panose="02000000000000000000" charset="-122"/>
                <a:cs typeface="+mn-cs"/>
                <a:sym typeface="+mn-lt"/>
              </a:rPr>
              <a:t>、词向量相似度热力图</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8"/>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9"/>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40"/>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1"/>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2"/>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3"/>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4"/>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5"/>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6"/>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7"/>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8"/>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9"/>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50"/>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1"/>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2"/>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3"/>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6"/>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7"/>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8"/>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9"/>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30"/>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1"/>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2"/>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3"/>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4"/>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5"/>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6"/>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7"/>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3"/>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4"/>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5"/>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6"/>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7"/>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8"/>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9"/>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10"/>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1"/>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2"/>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3"/>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4"/>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5"/>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6"/>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7"/>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8"/>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9"/>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20"/>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1"/>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2"/>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3"/>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4"/>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5"/>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pic>
        <p:nvPicPr>
          <p:cNvPr id="5" name="图片 4"/>
          <p:cNvPicPr/>
          <p:nvPr/>
        </p:nvPicPr>
        <p:blipFill>
          <a:blip r:embed="rId56"/>
          <a:stretch>
            <a:fillRect/>
          </a:stretch>
        </p:blipFill>
        <p:spPr>
          <a:xfrm>
            <a:off x="4262120" y="19050"/>
            <a:ext cx="7977505" cy="6858000"/>
          </a:xfrm>
          <a:prstGeom prst="rect">
            <a:avLst/>
          </a:prstGeom>
        </p:spPr>
      </p:pic>
      <p:pic>
        <p:nvPicPr>
          <p:cNvPr id="4" name="图片 3"/>
          <p:cNvPicPr>
            <a:picLocks noChangeAspect="1"/>
          </p:cNvPicPr>
          <p:nvPr>
            <p:custDataLst>
              <p:tags r:id="rId2"/>
            </p:custDataLst>
          </p:nvPr>
        </p:nvPicPr>
        <p:blipFill>
          <a:blip r:embed="rId57"/>
          <a:stretch>
            <a:fillRect/>
          </a:stretch>
        </p:blipFill>
        <p:spPr>
          <a:xfrm>
            <a:off x="92710" y="1529080"/>
            <a:ext cx="4064635" cy="3912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48</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fontScale="95000"/>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R="0" lvl="0" indent="0" fontAlgn="auto">
              <a:lnSpc>
                <a:spcPct val="120000"/>
              </a:lnSpc>
              <a:spcAft>
                <a:spcPts val="0"/>
              </a:spcAft>
              <a:buClrTx/>
              <a:buSzTx/>
              <a:defRPr/>
            </a:pPr>
            <a:r>
              <a:rPr lang="en-US" altLang="zh-CN" sz="2300" dirty="0">
                <a:solidFill>
                  <a:srgbClr val="A23838"/>
                </a:solidFill>
                <a:latin typeface="Times New Roman" panose="02020503050405090304" charset="0"/>
                <a:ea typeface="方正盛世楷书简体_大" panose="02000000000000000000" charset="-122"/>
                <a:cs typeface="+mn-cs"/>
                <a:sym typeface="+mn-lt"/>
              </a:rPr>
              <a:t>3</a:t>
            </a:r>
            <a:r>
              <a:rPr lang="zh-CN" altLang="en-US" sz="2300" dirty="0">
                <a:solidFill>
                  <a:srgbClr val="A23838"/>
                </a:solidFill>
                <a:latin typeface="Times New Roman" panose="02020503050405090304" charset="0"/>
                <a:ea typeface="方正盛世楷书简体_大" panose="02000000000000000000" charset="-122"/>
                <a:cs typeface="+mn-cs"/>
                <a:sym typeface="+mn-lt"/>
              </a:rPr>
              <a:t>、实验结果分析</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801370" y="1231900"/>
            <a:ext cx="10911205" cy="5280025"/>
          </a:xfrm>
          <a:prstGeom prst="rect">
            <a:avLst/>
          </a:prstGeom>
          <a:noFill/>
        </p:spPr>
        <p:txBody>
          <a:bodyPr wrap="square" rtlCol="0" anchor="t">
            <a:noAutofit/>
          </a:bodyPr>
          <a:lstStyle/>
          <a:p>
            <a:pPr marL="342900" marR="0" lvl="0" indent="-3429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zh-CN" altLang="en-US" sz="1600" b="1" spc="100" dirty="0">
                <a:solidFill>
                  <a:schemeClr val="tx1"/>
                </a:solidFill>
                <a:latin typeface="宋体" panose="02010600030101010101" pitchFamily="2" charset="-122"/>
                <a:ea typeface="宋体" panose="02010600030101010101" pitchFamily="2" charset="-122"/>
                <a:sym typeface="+mn-lt"/>
              </a:rPr>
              <a:t>同代横向亲缘：语义聚类稳定，但中西侧重点不同</a:t>
            </a:r>
          </a:p>
          <a:p>
            <a:pPr marL="800100" marR="0" lvl="1" indent="-3429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zh-CN" altLang="en-US" sz="1600" spc="100" dirty="0">
                <a:solidFill>
                  <a:schemeClr val="tx1"/>
                </a:solidFill>
                <a:latin typeface="宋体" panose="02010600030101010101" pitchFamily="2" charset="-122"/>
                <a:ea typeface="宋体" panose="02010600030101010101" pitchFamily="2" charset="-122"/>
                <a:sym typeface="+mn-lt"/>
              </a:rPr>
              <a:t>frater（兄弟）、soror（姐妹）与patruelis（堂兄弟姐妹）、sobrinus（表兄弟姐妹）等同代亲属之间的词向量相似度普遍在0.7-0.9区间，呈现出较强聚类现象。拉丁文化对兄弟姐妹+堂表亲的同辈亲属观念内聚性高。</a:t>
            </a:r>
          </a:p>
          <a:p>
            <a:pPr marL="800100" marR="0" lvl="1" indent="-3429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zh-CN" altLang="en-US" sz="1600" spc="100" dirty="0">
                <a:solidFill>
                  <a:schemeClr val="tx1"/>
                </a:solidFill>
                <a:latin typeface="宋体" panose="02010600030101010101" pitchFamily="2" charset="-122"/>
                <a:ea typeface="宋体" panose="02010600030101010101" pitchFamily="2" charset="-122"/>
                <a:sym typeface="+mn-lt"/>
              </a:rPr>
              <a:t>中文同代亲属（兄、弟、姊、妹）之间相似度略低，部分在0.55-0.75，且从父，中表等概念相似度波动较大。同辈亲属概念上更模糊、亲疏界限弱化</a:t>
            </a:r>
          </a:p>
          <a:p>
            <a:pPr marL="342900" marR="0" lvl="0" indent="-3429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zh-CN" altLang="en-US" sz="1600" b="1" spc="100" dirty="0">
                <a:solidFill>
                  <a:schemeClr val="tx1"/>
                </a:solidFill>
                <a:latin typeface="宋体" panose="02010600030101010101" pitchFamily="2" charset="-122"/>
                <a:ea typeface="宋体" panose="02010600030101010101" pitchFamily="2" charset="-122"/>
                <a:sym typeface="+mn-lt"/>
              </a:rPr>
              <a:t>父辈角色聚类</a:t>
            </a:r>
            <a:r>
              <a:rPr lang="zh-CN" altLang="en-US" sz="1600" spc="100" dirty="0">
                <a:solidFill>
                  <a:schemeClr val="tx1"/>
                </a:solidFill>
                <a:latin typeface="宋体" panose="02010600030101010101" pitchFamily="2" charset="-122"/>
                <a:ea typeface="宋体" panose="02010600030101010101" pitchFamily="2" charset="-122"/>
                <a:sym typeface="+mn-lt"/>
              </a:rPr>
              <a:t>：</a:t>
            </a:r>
          </a:p>
          <a:p>
            <a:pPr marL="800100" marR="0" lvl="1" indent="-3429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zh-CN" altLang="en-US" sz="1600" spc="100" dirty="0">
                <a:solidFill>
                  <a:schemeClr val="tx1"/>
                </a:solidFill>
                <a:latin typeface="宋体" panose="02010600030101010101" pitchFamily="2" charset="-122"/>
                <a:ea typeface="宋体" panose="02010600030101010101" pitchFamily="2" charset="-122"/>
                <a:sym typeface="+mn-lt"/>
              </a:rPr>
              <a:t>pater（父）、patruus（伯叔）、avunculus（舅）、amita（姑）、matertera（姨）等父辈角色词汇相似度在0.85-0.95区间，形成显著聚类。</a:t>
            </a:r>
          </a:p>
          <a:p>
            <a:pPr marL="800100" marR="0" lvl="1" indent="-3429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zh-CN" altLang="en-US" sz="1600" spc="100" dirty="0">
                <a:solidFill>
                  <a:schemeClr val="tx1"/>
                </a:solidFill>
                <a:latin typeface="宋体" panose="02010600030101010101" pitchFamily="2" charset="-122"/>
                <a:ea typeface="宋体" panose="02010600030101010101" pitchFamily="2" charset="-122"/>
                <a:sym typeface="+mn-lt"/>
              </a:rPr>
              <a:t>父，母伯父，姑，舅，姨相似度多在0.65-0.8，内部差异较大。“paternal/maternal”但未形成统一群组，代际与侧系亲属功能弱化。</a:t>
            </a:r>
          </a:p>
          <a:p>
            <a:pPr marL="342900" marR="0" lvl="0" indent="-342900" algn="l" defTabSz="914400" rtl="0" eaLnBrk="1" fontAlgn="auto" latinLnBrk="0" hangingPunct="1">
              <a:lnSpc>
                <a:spcPct val="150000"/>
              </a:lnSpc>
              <a:spcBef>
                <a:spcPct val="0"/>
              </a:spcBef>
              <a:spcAft>
                <a:spcPts val="0"/>
              </a:spcAft>
              <a:buClrTx/>
              <a:buSzTx/>
              <a:buFont typeface="Wingdings" panose="05000000000000000000" charset="0"/>
              <a:buChar char=""/>
              <a:defRPr/>
            </a:pPr>
            <a:r>
              <a:rPr lang="zh-CN" altLang="en-US" sz="1600" spc="100" dirty="0">
                <a:solidFill>
                  <a:schemeClr val="tx1"/>
                </a:solidFill>
                <a:latin typeface="宋体" panose="02010600030101010101" pitchFamily="2" charset="-122"/>
                <a:ea typeface="宋体" panose="02010600030101010101" pitchFamily="2" charset="-122"/>
                <a:sym typeface="+mn-lt"/>
              </a:rPr>
              <a:t>拉丁语体系强调父辈长辈权威，且侧系亲属（伯叔姑姨）承担家庭权威职责，中文则削弱代际权力结构，更多侧重亲疏情感属性。</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929880" y="2842260"/>
            <a:ext cx="164147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总结</a:t>
            </a:r>
          </a:p>
        </p:txBody>
      </p:sp>
      <p:grpSp>
        <p:nvGrpSpPr>
          <p:cNvPr id="36" name="组合 35"/>
          <p:cNvGrpSpPr/>
          <p:nvPr/>
        </p:nvGrpSpPr>
        <p:grpSpPr>
          <a:xfrm>
            <a:off x="10067678" y="367549"/>
            <a:ext cx="1512002" cy="444892"/>
            <a:chOff x="9556201" y="498129"/>
            <a:chExt cx="1993881" cy="586680"/>
          </a:xfrm>
          <a:solidFill>
            <a:srgbClr val="A23838"/>
          </a:solidFill>
        </p:grpSpPr>
        <p:grpSp>
          <p:nvGrpSpPr>
            <p:cNvPr id="37" name="组合 36"/>
            <p:cNvGrpSpPr/>
            <p:nvPr userDrawn="1"/>
          </p:nvGrpSpPr>
          <p:grpSpPr>
            <a:xfrm>
              <a:off x="10239376" y="968937"/>
              <a:ext cx="1307697" cy="96254"/>
              <a:chOff x="4616246" y="3878362"/>
              <a:chExt cx="5571416" cy="410087"/>
            </a:xfrm>
            <a:grp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8" name="组合 37"/>
            <p:cNvGrpSpPr/>
            <p:nvPr userDrawn="1"/>
          </p:nvGrpSpPr>
          <p:grpSpPr>
            <a:xfrm>
              <a:off x="10237120" y="539555"/>
              <a:ext cx="1312962" cy="375239"/>
              <a:chOff x="4606634" y="2048989"/>
              <a:chExt cx="5593843" cy="1598699"/>
            </a:xfrm>
            <a:grp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9" name="组合 38"/>
            <p:cNvGrpSpPr/>
            <p:nvPr userDrawn="1"/>
          </p:nvGrpSpPr>
          <p:grpSpPr>
            <a:xfrm>
              <a:off x="9556201" y="498129"/>
              <a:ext cx="588050" cy="586680"/>
              <a:chOff x="2105799" y="20055838"/>
              <a:chExt cx="6748090" cy="6732363"/>
            </a:xfrm>
            <a:grp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92" name="组合 91"/>
          <p:cNvGrpSpPr/>
          <p:nvPr/>
        </p:nvGrpSpPr>
        <p:grpSpPr>
          <a:xfrm>
            <a:off x="0" y="0"/>
            <a:ext cx="4953000" cy="6881495"/>
            <a:chOff x="0" y="0"/>
            <a:chExt cx="7800" cy="10837"/>
          </a:xfrm>
        </p:grpSpPr>
        <p:pic>
          <p:nvPicPr>
            <p:cNvPr id="5" name="图片 4" descr="霜降-钟洁岚(1)"/>
            <p:cNvPicPr>
              <a:picLocks noChangeAspect="1"/>
            </p:cNvPicPr>
            <p:nvPr/>
          </p:nvPicPr>
          <p:blipFill>
            <a:blip r:embed="rId26"/>
            <a:srcRect b="11823"/>
            <a:stretch>
              <a:fillRect/>
            </a:stretch>
          </p:blipFill>
          <p:spPr>
            <a:xfrm>
              <a:off x="300" y="0"/>
              <a:ext cx="7500" cy="10837"/>
            </a:xfrm>
            <a:prstGeom prst="rect">
              <a:avLst/>
            </a:prstGeom>
          </p:spPr>
        </p:pic>
        <p:sp>
          <p:nvSpPr>
            <p:cNvPr id="35" name="矩形 34"/>
            <p:cNvSpPr/>
            <p:nvPr>
              <p:custDataLst>
                <p:tags r:id="rId1"/>
              </p:custDataLst>
            </p:nvPr>
          </p:nvSpPr>
          <p:spPr>
            <a:xfrm>
              <a:off x="0" y="0"/>
              <a:ext cx="7800" cy="10831"/>
            </a:xfrm>
            <a:prstGeom prst="rect">
              <a:avLst/>
            </a:prstGeom>
            <a:gradFill>
              <a:gsLst>
                <a:gs pos="77000">
                  <a:srgbClr val="8F937E">
                    <a:alpha val="62000"/>
                  </a:srgbClr>
                </a:gs>
                <a:gs pos="48000">
                  <a:srgbClr val="99665B">
                    <a:alpha val="67000"/>
                  </a:srgbClr>
                </a:gs>
                <a:gs pos="19000">
                  <a:srgbClr val="A23838">
                    <a:alpha val="89000"/>
                  </a:srgbClr>
                </a:gs>
                <a:gs pos="100000">
                  <a:srgbClr val="E1C888">
                    <a:alpha val="60000"/>
                  </a:srgbClr>
                </a:gs>
              </a:gsLst>
              <a:lin ang="300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 name="组合 2"/>
            <p:cNvGrpSpPr/>
            <p:nvPr/>
          </p:nvGrpSpPr>
          <p:grpSpPr>
            <a:xfrm>
              <a:off x="1254" y="4476"/>
              <a:ext cx="5446" cy="1452"/>
              <a:chOff x="872775" y="2487402"/>
              <a:chExt cx="345805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仓耳玄三M W05" panose="02020400000000000000" charset="-122"/>
                    <a:ea typeface="仓耳玄三M W05" panose="02020400000000000000" charset="-122"/>
                    <a:cs typeface="Sigmar One" panose="00000500000000000000" charset="0"/>
                    <a:sym typeface="Arial" panose="020B0604020202090204" pitchFamily="34" charset="0"/>
                  </a:rPr>
                  <a:t>PART 07</a:t>
                </a: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0" name="组合 9"/>
            <p:cNvGrpSpPr/>
            <p:nvPr/>
          </p:nvGrpSpPr>
          <p:grpSpPr>
            <a:xfrm>
              <a:off x="660" y="396"/>
              <a:ext cx="1134" cy="1134"/>
              <a:chOff x="2105799" y="20055838"/>
              <a:chExt cx="6748090" cy="6732363"/>
            </a:xfrm>
            <a:solidFill>
              <a:srgbClr val="F1D5A4">
                <a:alpha val="53000"/>
              </a:srgbClr>
            </a:solidFill>
          </p:grpSpPr>
          <p:sp>
            <p:nvSpPr>
              <p:cNvPr id="11"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2"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3" name="Freeform 71"/>
              <p:cNvSpPr>
                <a:spLocks noEditPoints="1"/>
              </p:cNvSpPr>
              <p:nvPr>
                <p:custDataLst>
                  <p:tags r:id="rId24"/>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grpSp>
      <p:sp>
        <p:nvSpPr>
          <p:cNvPr id="34" name="灯片编号占位符 33"/>
          <p:cNvSpPr>
            <a:spLocks noGrp="1"/>
          </p:cNvSpPr>
          <p:nvPr>
            <p:ph type="sldNum" sz="quarter" idx="12"/>
          </p:nvPr>
        </p:nvSpPr>
        <p:spPr/>
        <p:txBody>
          <a:bodyPr/>
          <a:lstStyle/>
          <a:p>
            <a:fld id="{565CE74E-AB26-4998-AD42-012C4C1AD076}" type="slidenum">
              <a:rPr lang="zh-CN" altLang="en-US" smtClean="0"/>
              <a:t>49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5</a:t>
            </a:fld>
            <a:r>
              <a:rPr lang="zh-CN" altLang="en-US">
                <a:cs typeface="+mn-ea"/>
                <a:sym typeface="+mn-lt"/>
              </a:rPr>
              <a:t> </a:t>
            </a:r>
            <a:endParaRPr lang="zh-CN" altLang="en-US" dirty="0">
              <a:cs typeface="+mn-ea"/>
              <a:sym typeface="+mn-lt"/>
            </a:endParaRPr>
          </a:p>
        </p:txBody>
      </p:sp>
      <p:sp>
        <p:nvSpPr>
          <p:cNvPr id="43" name="矩形 42"/>
          <p:cNvSpPr/>
          <p:nvPr/>
        </p:nvSpPr>
        <p:spPr>
          <a:xfrm>
            <a:off x="0" y="4662170"/>
            <a:ext cx="12192000" cy="2195830"/>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0" y="0"/>
            <a:ext cx="12193270" cy="948055"/>
            <a:chOff x="-1593" y="0"/>
            <a:chExt cx="20804" cy="1748"/>
          </a:xfrm>
          <a:effectLst/>
        </p:grpSpPr>
        <p:grpSp>
          <p:nvGrpSpPr>
            <p:cNvPr id="7" name="组合 6"/>
            <p:cNvGrpSpPr/>
            <p:nvPr/>
          </p:nvGrpSpPr>
          <p:grpSpPr>
            <a:xfrm>
              <a:off x="5325" y="0"/>
              <a:ext cx="6943" cy="1748"/>
              <a:chOff x="4854" y="200"/>
              <a:chExt cx="6943" cy="1748"/>
            </a:xfrm>
          </p:grpSpPr>
          <p:pic>
            <p:nvPicPr>
              <p:cNvPr id="3" name="图片 2" descr="花纹13"/>
              <p:cNvPicPr>
                <a:picLocks noChangeAspect="1"/>
              </p:cNvPicPr>
              <p:nvPr/>
            </p:nvPicPr>
            <p:blipFill>
              <a:blip r:embed="rId80">
                <a:alphaModFix amt="20000"/>
              </a:blip>
              <a:stretch>
                <a:fillRect/>
              </a:stretch>
            </p:blipFill>
            <p:spPr>
              <a:xfrm>
                <a:off x="4854" y="200"/>
                <a:ext cx="1749" cy="1749"/>
              </a:xfrm>
              <a:prstGeom prst="rect">
                <a:avLst/>
              </a:prstGeom>
            </p:spPr>
          </p:pic>
          <p:pic>
            <p:nvPicPr>
              <p:cNvPr id="4" name="图片 3" descr="花纹13"/>
              <p:cNvPicPr>
                <a:picLocks noChangeAspect="1"/>
              </p:cNvPicPr>
              <p:nvPr>
                <p:custDataLst>
                  <p:tags r:id="rId75"/>
                </p:custDataLst>
              </p:nvPr>
            </p:nvPicPr>
            <p:blipFill>
              <a:blip r:embed="rId80">
                <a:alphaModFix amt="20000"/>
              </a:blip>
              <a:stretch>
                <a:fillRect/>
              </a:stretch>
            </p:blipFill>
            <p:spPr>
              <a:xfrm>
                <a:off x="6552" y="200"/>
                <a:ext cx="1749" cy="1749"/>
              </a:xfrm>
              <a:prstGeom prst="rect">
                <a:avLst/>
              </a:prstGeom>
            </p:spPr>
          </p:pic>
          <p:pic>
            <p:nvPicPr>
              <p:cNvPr id="5" name="图片 4" descr="花纹13"/>
              <p:cNvPicPr>
                <a:picLocks noChangeAspect="1"/>
              </p:cNvPicPr>
              <p:nvPr>
                <p:custDataLst>
                  <p:tags r:id="rId76"/>
                </p:custDataLst>
              </p:nvPr>
            </p:nvPicPr>
            <p:blipFill>
              <a:blip r:embed="rId80">
                <a:alphaModFix amt="20000"/>
              </a:blip>
              <a:stretch>
                <a:fillRect/>
              </a:stretch>
            </p:blipFill>
            <p:spPr>
              <a:xfrm>
                <a:off x="8301" y="200"/>
                <a:ext cx="1749" cy="1749"/>
              </a:xfrm>
              <a:prstGeom prst="rect">
                <a:avLst/>
              </a:prstGeom>
            </p:spPr>
          </p:pic>
          <p:pic>
            <p:nvPicPr>
              <p:cNvPr id="6" name="图片 5" descr="花纹13"/>
              <p:cNvPicPr>
                <a:picLocks noChangeAspect="1"/>
              </p:cNvPicPr>
              <p:nvPr>
                <p:custDataLst>
                  <p:tags r:id="rId77"/>
                </p:custDataLst>
              </p:nvPr>
            </p:nvPicPr>
            <p:blipFill>
              <a:blip r:embed="rId80">
                <a:alphaModFix amt="20000"/>
              </a:blip>
              <a:stretch>
                <a:fillRect/>
              </a:stretch>
            </p:blipFill>
            <p:spPr>
              <a:xfrm>
                <a:off x="10049" y="200"/>
                <a:ext cx="1749" cy="1749"/>
              </a:xfrm>
              <a:prstGeom prst="rect">
                <a:avLst/>
              </a:prstGeom>
            </p:spPr>
          </p:pic>
        </p:grpSp>
        <p:grpSp>
          <p:nvGrpSpPr>
            <p:cNvPr id="13" name="组合 12"/>
            <p:cNvGrpSpPr/>
            <p:nvPr/>
          </p:nvGrpSpPr>
          <p:grpSpPr>
            <a:xfrm>
              <a:off x="12269" y="0"/>
              <a:ext cx="6943" cy="1748"/>
              <a:chOff x="4854" y="200"/>
              <a:chExt cx="6943" cy="1748"/>
            </a:xfrm>
          </p:grpSpPr>
          <p:pic>
            <p:nvPicPr>
              <p:cNvPr id="16" name="图片 15" descr="花纹13"/>
              <p:cNvPicPr>
                <a:picLocks noChangeAspect="1"/>
              </p:cNvPicPr>
              <p:nvPr>
                <p:custDataLst>
                  <p:tags r:id="rId71"/>
                </p:custDataLst>
              </p:nvPr>
            </p:nvPicPr>
            <p:blipFill>
              <a:blip r:embed="rId80">
                <a:alphaModFix amt="20000"/>
              </a:blip>
              <a:stretch>
                <a:fillRect/>
              </a:stretch>
            </p:blipFill>
            <p:spPr>
              <a:xfrm>
                <a:off x="4854" y="200"/>
                <a:ext cx="1749" cy="1749"/>
              </a:xfrm>
              <a:prstGeom prst="rect">
                <a:avLst/>
              </a:prstGeom>
            </p:spPr>
          </p:pic>
          <p:pic>
            <p:nvPicPr>
              <p:cNvPr id="19" name="图片 18" descr="花纹13"/>
              <p:cNvPicPr>
                <a:picLocks noChangeAspect="1"/>
              </p:cNvPicPr>
              <p:nvPr>
                <p:custDataLst>
                  <p:tags r:id="rId72"/>
                </p:custDataLst>
              </p:nvPr>
            </p:nvPicPr>
            <p:blipFill>
              <a:blip r:embed="rId80">
                <a:alphaModFix amt="20000"/>
              </a:blip>
              <a:stretch>
                <a:fillRect/>
              </a:stretch>
            </p:blipFill>
            <p:spPr>
              <a:xfrm>
                <a:off x="6552" y="200"/>
                <a:ext cx="1749" cy="1749"/>
              </a:xfrm>
              <a:prstGeom prst="rect">
                <a:avLst/>
              </a:prstGeom>
            </p:spPr>
          </p:pic>
          <p:pic>
            <p:nvPicPr>
              <p:cNvPr id="22" name="图片 21" descr="花纹13"/>
              <p:cNvPicPr>
                <a:picLocks noChangeAspect="1"/>
              </p:cNvPicPr>
              <p:nvPr>
                <p:custDataLst>
                  <p:tags r:id="rId73"/>
                </p:custDataLst>
              </p:nvPr>
            </p:nvPicPr>
            <p:blipFill>
              <a:blip r:embed="rId80">
                <a:alphaModFix amt="20000"/>
              </a:blip>
              <a:stretch>
                <a:fillRect/>
              </a:stretch>
            </p:blipFill>
            <p:spPr>
              <a:xfrm>
                <a:off x="8301" y="200"/>
                <a:ext cx="1749" cy="1749"/>
              </a:xfrm>
              <a:prstGeom prst="rect">
                <a:avLst/>
              </a:prstGeom>
            </p:spPr>
          </p:pic>
          <p:pic>
            <p:nvPicPr>
              <p:cNvPr id="25" name="图片 24" descr="花纹13"/>
              <p:cNvPicPr>
                <a:picLocks noChangeAspect="1"/>
              </p:cNvPicPr>
              <p:nvPr>
                <p:custDataLst>
                  <p:tags r:id="rId74"/>
                </p:custDataLst>
              </p:nvPr>
            </p:nvPicPr>
            <p:blipFill>
              <a:blip r:embed="rId80">
                <a:alphaModFix amt="20000"/>
              </a:blip>
              <a:stretch>
                <a:fillRect/>
              </a:stretch>
            </p:blipFill>
            <p:spPr>
              <a:xfrm>
                <a:off x="10049" y="200"/>
                <a:ext cx="1749" cy="1749"/>
              </a:xfrm>
              <a:prstGeom prst="rect">
                <a:avLst/>
              </a:prstGeom>
            </p:spPr>
          </p:pic>
        </p:grpSp>
        <p:grpSp>
          <p:nvGrpSpPr>
            <p:cNvPr id="26" name="组合 25"/>
            <p:cNvGrpSpPr/>
            <p:nvPr/>
          </p:nvGrpSpPr>
          <p:grpSpPr>
            <a:xfrm>
              <a:off x="-1593" y="0"/>
              <a:ext cx="6943" cy="1748"/>
              <a:chOff x="4854" y="200"/>
              <a:chExt cx="6943" cy="1748"/>
            </a:xfrm>
          </p:grpSpPr>
          <p:pic>
            <p:nvPicPr>
              <p:cNvPr id="27" name="图片 26" descr="花纹13"/>
              <p:cNvPicPr>
                <a:picLocks noChangeAspect="1"/>
              </p:cNvPicPr>
              <p:nvPr>
                <p:custDataLst>
                  <p:tags r:id="rId67"/>
                </p:custDataLst>
              </p:nvPr>
            </p:nvPicPr>
            <p:blipFill>
              <a:blip r:embed="rId80">
                <a:alphaModFix amt="20000"/>
              </a:blip>
              <a:stretch>
                <a:fillRect/>
              </a:stretch>
            </p:blipFill>
            <p:spPr>
              <a:xfrm>
                <a:off x="4854" y="200"/>
                <a:ext cx="1749" cy="1749"/>
              </a:xfrm>
              <a:prstGeom prst="rect">
                <a:avLst/>
              </a:prstGeom>
            </p:spPr>
          </p:pic>
          <p:pic>
            <p:nvPicPr>
              <p:cNvPr id="28" name="图片 27" descr="花纹13"/>
              <p:cNvPicPr>
                <a:picLocks noChangeAspect="1"/>
              </p:cNvPicPr>
              <p:nvPr>
                <p:custDataLst>
                  <p:tags r:id="rId68"/>
                </p:custDataLst>
              </p:nvPr>
            </p:nvPicPr>
            <p:blipFill>
              <a:blip r:embed="rId80">
                <a:alphaModFix amt="20000"/>
              </a:blip>
              <a:stretch>
                <a:fillRect/>
              </a:stretch>
            </p:blipFill>
            <p:spPr>
              <a:xfrm>
                <a:off x="6552" y="200"/>
                <a:ext cx="1749" cy="1749"/>
              </a:xfrm>
              <a:prstGeom prst="rect">
                <a:avLst/>
              </a:prstGeom>
            </p:spPr>
          </p:pic>
          <p:pic>
            <p:nvPicPr>
              <p:cNvPr id="39" name="图片 38" descr="花纹13"/>
              <p:cNvPicPr>
                <a:picLocks noChangeAspect="1"/>
              </p:cNvPicPr>
              <p:nvPr>
                <p:custDataLst>
                  <p:tags r:id="rId69"/>
                </p:custDataLst>
              </p:nvPr>
            </p:nvPicPr>
            <p:blipFill>
              <a:blip r:embed="rId80">
                <a:alphaModFix amt="20000"/>
              </a:blip>
              <a:stretch>
                <a:fillRect/>
              </a:stretch>
            </p:blipFill>
            <p:spPr>
              <a:xfrm>
                <a:off x="8301" y="200"/>
                <a:ext cx="1749" cy="1749"/>
              </a:xfrm>
              <a:prstGeom prst="rect">
                <a:avLst/>
              </a:prstGeom>
            </p:spPr>
          </p:pic>
          <p:pic>
            <p:nvPicPr>
              <p:cNvPr id="40" name="图片 39" descr="花纹13"/>
              <p:cNvPicPr>
                <a:picLocks noChangeAspect="1"/>
              </p:cNvPicPr>
              <p:nvPr>
                <p:custDataLst>
                  <p:tags r:id="rId70"/>
                </p:custDataLst>
              </p:nvPr>
            </p:nvPicPr>
            <p:blipFill>
              <a:blip r:embed="rId80">
                <a:alphaModFix amt="20000"/>
              </a:blip>
              <a:stretch>
                <a:fillRect/>
              </a:stretch>
            </p:blipFill>
            <p:spPr>
              <a:xfrm>
                <a:off x="10049" y="200"/>
                <a:ext cx="1749" cy="1749"/>
              </a:xfrm>
              <a:prstGeom prst="rect">
                <a:avLst/>
              </a:prstGeom>
            </p:spPr>
          </p:pic>
        </p:grpSp>
      </p:grpSp>
      <p:sp>
        <p:nvSpPr>
          <p:cNvPr id="21" name="矩形 20"/>
          <p:cNvSpPr/>
          <p:nvPr/>
        </p:nvSpPr>
        <p:spPr>
          <a:xfrm>
            <a:off x="-4445" y="1976755"/>
            <a:ext cx="12193905" cy="2685415"/>
          </a:xfrm>
          <a:prstGeom prst="rect">
            <a:avLst/>
          </a:prstGeom>
          <a:gradFill>
            <a:gsLst>
              <a:gs pos="73000">
                <a:srgbClr val="F1D5A4">
                  <a:alpha val="26000"/>
                </a:srgbClr>
              </a:gs>
              <a:gs pos="100000">
                <a:srgbClr val="F1D5A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080" y="0"/>
            <a:ext cx="12197715" cy="2009140"/>
            <a:chOff x="-8" y="0"/>
            <a:chExt cx="19209" cy="1615"/>
          </a:xfrm>
        </p:grpSpPr>
        <p:grpSp>
          <p:nvGrpSpPr>
            <p:cNvPr id="24" name="组合 23"/>
            <p:cNvGrpSpPr/>
            <p:nvPr/>
          </p:nvGrpSpPr>
          <p:grpSpPr>
            <a:xfrm>
              <a:off x="-8" y="0"/>
              <a:ext cx="19202" cy="1614"/>
              <a:chOff x="-1593" y="0"/>
              <a:chExt cx="20804" cy="1748"/>
            </a:xfrm>
            <a:effectLst/>
          </p:grpSpPr>
          <p:grpSp>
            <p:nvGrpSpPr>
              <p:cNvPr id="29" name="组合 28"/>
              <p:cNvGrpSpPr/>
              <p:nvPr/>
            </p:nvGrpSpPr>
            <p:grpSpPr>
              <a:xfrm>
                <a:off x="5325" y="0"/>
                <a:ext cx="6943" cy="1748"/>
                <a:chOff x="4854" y="200"/>
                <a:chExt cx="6943" cy="1748"/>
              </a:xfrm>
            </p:grpSpPr>
            <p:pic>
              <p:nvPicPr>
                <p:cNvPr id="30" name="图片 29" descr="花纹13"/>
                <p:cNvPicPr>
                  <a:picLocks noChangeAspect="1"/>
                </p:cNvPicPr>
                <p:nvPr>
                  <p:custDataLst>
                    <p:tags r:id="rId63"/>
                  </p:custDataLst>
                </p:nvPr>
              </p:nvPicPr>
              <p:blipFill>
                <a:blip r:embed="rId80">
                  <a:alphaModFix amt="20000"/>
                </a:blip>
                <a:stretch>
                  <a:fillRect/>
                </a:stretch>
              </p:blipFill>
              <p:spPr>
                <a:xfrm>
                  <a:off x="4854" y="200"/>
                  <a:ext cx="1749" cy="1749"/>
                </a:xfrm>
                <a:prstGeom prst="rect">
                  <a:avLst/>
                </a:prstGeom>
              </p:spPr>
            </p:pic>
            <p:pic>
              <p:nvPicPr>
                <p:cNvPr id="31" name="图片 30" descr="花纹13"/>
                <p:cNvPicPr>
                  <a:picLocks noChangeAspect="1"/>
                </p:cNvPicPr>
                <p:nvPr>
                  <p:custDataLst>
                    <p:tags r:id="rId64"/>
                  </p:custDataLst>
                </p:nvPr>
              </p:nvPicPr>
              <p:blipFill>
                <a:blip r:embed="rId80">
                  <a:alphaModFix amt="20000"/>
                </a:blip>
                <a:stretch>
                  <a:fillRect/>
                </a:stretch>
              </p:blipFill>
              <p:spPr>
                <a:xfrm>
                  <a:off x="6552" y="200"/>
                  <a:ext cx="1749" cy="1749"/>
                </a:xfrm>
                <a:prstGeom prst="rect">
                  <a:avLst/>
                </a:prstGeom>
              </p:spPr>
            </p:pic>
            <p:pic>
              <p:nvPicPr>
                <p:cNvPr id="32" name="图片 31" descr="花纹13"/>
                <p:cNvPicPr>
                  <a:picLocks noChangeAspect="1"/>
                </p:cNvPicPr>
                <p:nvPr>
                  <p:custDataLst>
                    <p:tags r:id="rId65"/>
                  </p:custDataLst>
                </p:nvPr>
              </p:nvPicPr>
              <p:blipFill>
                <a:blip r:embed="rId80">
                  <a:alphaModFix amt="20000"/>
                </a:blip>
                <a:stretch>
                  <a:fillRect/>
                </a:stretch>
              </p:blipFill>
              <p:spPr>
                <a:xfrm>
                  <a:off x="8301" y="200"/>
                  <a:ext cx="1749" cy="1749"/>
                </a:xfrm>
                <a:prstGeom prst="rect">
                  <a:avLst/>
                </a:prstGeom>
              </p:spPr>
            </p:pic>
            <p:pic>
              <p:nvPicPr>
                <p:cNvPr id="33" name="图片 32" descr="花纹13"/>
                <p:cNvPicPr>
                  <a:picLocks noChangeAspect="1"/>
                </p:cNvPicPr>
                <p:nvPr>
                  <p:custDataLst>
                    <p:tags r:id="rId66"/>
                  </p:custDataLst>
                </p:nvPr>
              </p:nvPicPr>
              <p:blipFill>
                <a:blip r:embed="rId80">
                  <a:alphaModFix amt="20000"/>
                </a:blip>
                <a:stretch>
                  <a:fillRect/>
                </a:stretch>
              </p:blipFill>
              <p:spPr>
                <a:xfrm>
                  <a:off x="10049" y="200"/>
                  <a:ext cx="1749" cy="1749"/>
                </a:xfrm>
                <a:prstGeom prst="rect">
                  <a:avLst/>
                </a:prstGeom>
              </p:spPr>
            </p:pic>
          </p:grpSp>
          <p:grpSp>
            <p:nvGrpSpPr>
              <p:cNvPr id="34" name="组合 33"/>
              <p:cNvGrpSpPr/>
              <p:nvPr/>
            </p:nvGrpSpPr>
            <p:grpSpPr>
              <a:xfrm>
                <a:off x="12269" y="0"/>
                <a:ext cx="6943" cy="1748"/>
                <a:chOff x="4854" y="200"/>
                <a:chExt cx="6943" cy="1748"/>
              </a:xfrm>
            </p:grpSpPr>
            <p:pic>
              <p:nvPicPr>
                <p:cNvPr id="36" name="图片 35" descr="花纹13"/>
                <p:cNvPicPr>
                  <a:picLocks noChangeAspect="1"/>
                </p:cNvPicPr>
                <p:nvPr>
                  <p:custDataLst>
                    <p:tags r:id="rId59"/>
                  </p:custDataLst>
                </p:nvPr>
              </p:nvPicPr>
              <p:blipFill>
                <a:blip r:embed="rId80">
                  <a:alphaModFix amt="20000"/>
                </a:blip>
                <a:stretch>
                  <a:fillRect/>
                </a:stretch>
              </p:blipFill>
              <p:spPr>
                <a:xfrm>
                  <a:off x="4854" y="200"/>
                  <a:ext cx="1749" cy="1749"/>
                </a:xfrm>
                <a:prstGeom prst="rect">
                  <a:avLst/>
                </a:prstGeom>
              </p:spPr>
            </p:pic>
            <p:pic>
              <p:nvPicPr>
                <p:cNvPr id="37" name="图片 36" descr="花纹13"/>
                <p:cNvPicPr>
                  <a:picLocks noChangeAspect="1"/>
                </p:cNvPicPr>
                <p:nvPr>
                  <p:custDataLst>
                    <p:tags r:id="rId60"/>
                  </p:custDataLst>
                </p:nvPr>
              </p:nvPicPr>
              <p:blipFill>
                <a:blip r:embed="rId80">
                  <a:alphaModFix amt="20000"/>
                </a:blip>
                <a:stretch>
                  <a:fillRect/>
                </a:stretch>
              </p:blipFill>
              <p:spPr>
                <a:xfrm>
                  <a:off x="6552" y="200"/>
                  <a:ext cx="1749" cy="1749"/>
                </a:xfrm>
                <a:prstGeom prst="rect">
                  <a:avLst/>
                </a:prstGeom>
              </p:spPr>
            </p:pic>
            <p:pic>
              <p:nvPicPr>
                <p:cNvPr id="38" name="图片 37" descr="花纹13"/>
                <p:cNvPicPr>
                  <a:picLocks noChangeAspect="1"/>
                </p:cNvPicPr>
                <p:nvPr>
                  <p:custDataLst>
                    <p:tags r:id="rId61"/>
                  </p:custDataLst>
                </p:nvPr>
              </p:nvPicPr>
              <p:blipFill>
                <a:blip r:embed="rId80">
                  <a:alphaModFix amt="20000"/>
                </a:blip>
                <a:stretch>
                  <a:fillRect/>
                </a:stretch>
              </p:blipFill>
              <p:spPr>
                <a:xfrm>
                  <a:off x="8301" y="200"/>
                  <a:ext cx="1749" cy="1749"/>
                </a:xfrm>
                <a:prstGeom prst="rect">
                  <a:avLst/>
                </a:prstGeom>
              </p:spPr>
            </p:pic>
            <p:pic>
              <p:nvPicPr>
                <p:cNvPr id="41" name="图片 40" descr="花纹13"/>
                <p:cNvPicPr>
                  <a:picLocks noChangeAspect="1"/>
                </p:cNvPicPr>
                <p:nvPr>
                  <p:custDataLst>
                    <p:tags r:id="rId62"/>
                  </p:custDataLst>
                </p:nvPr>
              </p:nvPicPr>
              <p:blipFill>
                <a:blip r:embed="rId80">
                  <a:alphaModFix amt="20000"/>
                </a:blip>
                <a:stretch>
                  <a:fillRect/>
                </a:stretch>
              </p:blipFill>
              <p:spPr>
                <a:xfrm>
                  <a:off x="10049" y="200"/>
                  <a:ext cx="1749" cy="1749"/>
                </a:xfrm>
                <a:prstGeom prst="rect">
                  <a:avLst/>
                </a:prstGeom>
              </p:spPr>
            </p:pic>
          </p:grpSp>
          <p:grpSp>
            <p:nvGrpSpPr>
              <p:cNvPr id="44" name="组合 43"/>
              <p:cNvGrpSpPr/>
              <p:nvPr/>
            </p:nvGrpSpPr>
            <p:grpSpPr>
              <a:xfrm>
                <a:off x="-1593" y="0"/>
                <a:ext cx="6943" cy="1748"/>
                <a:chOff x="4854" y="200"/>
                <a:chExt cx="6943" cy="1748"/>
              </a:xfrm>
            </p:grpSpPr>
            <p:pic>
              <p:nvPicPr>
                <p:cNvPr id="45" name="图片 44" descr="花纹13"/>
                <p:cNvPicPr>
                  <a:picLocks noChangeAspect="1"/>
                </p:cNvPicPr>
                <p:nvPr>
                  <p:custDataLst>
                    <p:tags r:id="rId55"/>
                  </p:custDataLst>
                </p:nvPr>
              </p:nvPicPr>
              <p:blipFill>
                <a:blip r:embed="rId80">
                  <a:alphaModFix amt="20000"/>
                </a:blip>
                <a:stretch>
                  <a:fillRect/>
                </a:stretch>
              </p:blipFill>
              <p:spPr>
                <a:xfrm>
                  <a:off x="4854" y="200"/>
                  <a:ext cx="1749" cy="1749"/>
                </a:xfrm>
                <a:prstGeom prst="rect">
                  <a:avLst/>
                </a:prstGeom>
              </p:spPr>
            </p:pic>
            <p:pic>
              <p:nvPicPr>
                <p:cNvPr id="47" name="图片 46" descr="花纹13"/>
                <p:cNvPicPr>
                  <a:picLocks noChangeAspect="1"/>
                </p:cNvPicPr>
                <p:nvPr>
                  <p:custDataLst>
                    <p:tags r:id="rId56"/>
                  </p:custDataLst>
                </p:nvPr>
              </p:nvPicPr>
              <p:blipFill>
                <a:blip r:embed="rId80">
                  <a:alphaModFix amt="20000"/>
                </a:blip>
                <a:stretch>
                  <a:fillRect/>
                </a:stretch>
              </p:blipFill>
              <p:spPr>
                <a:xfrm>
                  <a:off x="6552" y="200"/>
                  <a:ext cx="1749" cy="1749"/>
                </a:xfrm>
                <a:prstGeom prst="rect">
                  <a:avLst/>
                </a:prstGeom>
              </p:spPr>
            </p:pic>
            <p:pic>
              <p:nvPicPr>
                <p:cNvPr id="48" name="图片 47" descr="花纹13"/>
                <p:cNvPicPr>
                  <a:picLocks noChangeAspect="1"/>
                </p:cNvPicPr>
                <p:nvPr>
                  <p:custDataLst>
                    <p:tags r:id="rId57"/>
                  </p:custDataLst>
                </p:nvPr>
              </p:nvPicPr>
              <p:blipFill>
                <a:blip r:embed="rId80">
                  <a:alphaModFix amt="20000"/>
                </a:blip>
                <a:stretch>
                  <a:fillRect/>
                </a:stretch>
              </p:blipFill>
              <p:spPr>
                <a:xfrm>
                  <a:off x="8301" y="200"/>
                  <a:ext cx="1749" cy="1749"/>
                </a:xfrm>
                <a:prstGeom prst="rect">
                  <a:avLst/>
                </a:prstGeom>
              </p:spPr>
            </p:pic>
            <p:pic>
              <p:nvPicPr>
                <p:cNvPr id="49" name="图片 48" descr="花纹13"/>
                <p:cNvPicPr>
                  <a:picLocks noChangeAspect="1"/>
                </p:cNvPicPr>
                <p:nvPr>
                  <p:custDataLst>
                    <p:tags r:id="rId58"/>
                  </p:custDataLst>
                </p:nvPr>
              </p:nvPicPr>
              <p:blipFill>
                <a:blip r:embed="rId80">
                  <a:alphaModFix amt="20000"/>
                </a:blip>
                <a:stretch>
                  <a:fillRect/>
                </a:stretch>
              </p:blipFill>
              <p:spPr>
                <a:xfrm>
                  <a:off x="10049" y="200"/>
                  <a:ext cx="1749" cy="1749"/>
                </a:xfrm>
                <a:prstGeom prst="rect">
                  <a:avLst/>
                </a:prstGeom>
              </p:spPr>
            </p:pic>
          </p:grpSp>
        </p:grpSp>
        <p:pic>
          <p:nvPicPr>
            <p:cNvPr id="50" name="图片 49"/>
            <p:cNvPicPr/>
            <p:nvPr>
              <p:custDataLst>
                <p:tags r:id="rId53"/>
              </p:custDataLst>
            </p:nvPr>
          </p:nvPicPr>
          <p:blipFill>
            <a:blip r:embed="rId81"/>
            <a:srcRect t="32829" b="14952"/>
            <a:stretch>
              <a:fillRect/>
            </a:stretch>
          </p:blipFill>
          <p:spPr>
            <a:xfrm>
              <a:off x="11825" y="0"/>
              <a:ext cx="7376" cy="1589"/>
            </a:xfrm>
            <a:prstGeom prst="rect">
              <a:avLst/>
            </a:prstGeom>
            <a:noFill/>
            <a:ln w="9525">
              <a:noFill/>
            </a:ln>
          </p:spPr>
        </p:pic>
        <p:sp>
          <p:nvSpPr>
            <p:cNvPr id="51" name="矩形 50"/>
            <p:cNvSpPr/>
            <p:nvPr>
              <p:custDataLst>
                <p:tags r:id="rId54"/>
              </p:custDataLst>
            </p:nvPr>
          </p:nvSpPr>
          <p:spPr>
            <a:xfrm>
              <a:off x="0" y="0"/>
              <a:ext cx="19200" cy="1615"/>
            </a:xfrm>
            <a:prstGeom prst="rect">
              <a:avLst/>
            </a:prstGeom>
            <a:gradFill>
              <a:gsLst>
                <a:gs pos="80000">
                  <a:srgbClr val="8F937E">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grpSp>
      <p:sp useBgFill="1">
        <p:nvSpPr>
          <p:cNvPr id="71" name="圆角矩形 70"/>
          <p:cNvSpPr/>
          <p:nvPr/>
        </p:nvSpPr>
        <p:spPr>
          <a:xfrm>
            <a:off x="688340" y="867410"/>
            <a:ext cx="10876280" cy="5356225"/>
          </a:xfrm>
          <a:prstGeom prst="roundRect">
            <a:avLst>
              <a:gd name="adj" fmla="val 6195"/>
            </a:avLst>
          </a:prstGeom>
          <a:ln>
            <a:noFill/>
          </a:ln>
          <a:effectLst>
            <a:innerShdw blurRad="254000" dist="50800" dir="2700000">
              <a:srgbClr val="3A5C74">
                <a:alpha val="75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400685" y="132080"/>
            <a:ext cx="5836920" cy="761365"/>
          </a:xfrm>
          <a:prstGeom prst="rect">
            <a:avLst/>
          </a:prstGeom>
        </p:spPr>
        <p:txBody>
          <a:bodyPr anchor="ctr">
            <a:no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1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二、孝悌概念相关语料</a:t>
            </a:r>
          </a:p>
        </p:txBody>
      </p:sp>
      <p:sp>
        <p:nvSpPr>
          <p:cNvPr id="9" name="灯片编号占位符 8"/>
          <p:cNvSpPr>
            <a:spLocks noGrp="1"/>
          </p:cNvSpPr>
          <p:nvPr>
            <p:ph type="sldNum" sz="quarter" idx="12"/>
          </p:nvPr>
        </p:nvSpPr>
        <p:spPr/>
        <p:txBody>
          <a:bodyPr/>
          <a:lstStyle/>
          <a:p>
            <a:fld id="{565CE74E-AB26-4998-AD42-012C4C1AD076}" type="slidenum">
              <a:rPr lang="zh-CN" altLang="en-US" smtClean="0"/>
              <a:t>5</a:t>
            </a:fld>
            <a:endParaRPr lang="zh-CN" altLang="en-US"/>
          </a:p>
        </p:txBody>
      </p:sp>
      <p:sp>
        <p:nvSpPr>
          <p:cNvPr id="72" name="矩形 71"/>
          <p:cNvSpPr/>
          <p:nvPr/>
        </p:nvSpPr>
        <p:spPr>
          <a:xfrm>
            <a:off x="966470" y="1069340"/>
            <a:ext cx="10362565" cy="4918710"/>
          </a:xfrm>
          <a:prstGeom prst="rect">
            <a:avLst/>
          </a:prstGeom>
          <a:noFill/>
          <a:ln w="28575">
            <a:gradFill>
              <a:gsLst>
                <a:gs pos="0">
                  <a:schemeClr val="accent1">
                    <a:lumMod val="5000"/>
                    <a:lumOff val="95000"/>
                    <a:alpha val="30000"/>
                  </a:schemeClr>
                </a:gs>
                <a:gs pos="100000">
                  <a:srgbClr val="FFFFFF">
                    <a:alpha val="30000"/>
                  </a:srgbClr>
                </a:gs>
                <a:gs pos="51000">
                  <a:srgbClr val="A23838"/>
                </a:gs>
              </a:gsLst>
              <a:lin ang="13680000" scaled="1"/>
            </a:gra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custDataLst>
              <p:tags r:id="rId1"/>
            </p:custDataLst>
          </p:nvPr>
        </p:nvSpPr>
        <p:spPr>
          <a:xfrm>
            <a:off x="1299210" y="1290320"/>
            <a:ext cx="9591040" cy="4277360"/>
          </a:xfrm>
          <a:prstGeom prst="rect">
            <a:avLst/>
          </a:prstGeom>
          <a:noFill/>
        </p:spPr>
        <p:txBody>
          <a:bodyPr wrap="square" rtlCol="0">
            <a:noAutofit/>
          </a:bodyPr>
          <a:lstStyle/>
          <a:p>
            <a:pPr>
              <a:lnSpc>
                <a:spcPct val="150000"/>
              </a:lnSpc>
            </a:pPr>
            <a:r>
              <a:rPr lang="zh-CN" altLang="en-US" sz="2400" b="1" spc="100" dirty="0">
                <a:solidFill>
                  <a:schemeClr val="tx1">
                    <a:lumMod val="75000"/>
                    <a:lumOff val="25000"/>
                  </a:schemeClr>
                </a:solidFill>
                <a:latin typeface="+mj-ea"/>
                <a:ea typeface="+mj-ea"/>
                <a:cs typeface="+mj-ea"/>
                <a:sym typeface="Arial" panose="020B0604020202090204" pitchFamily="34" charset="0"/>
              </a:rPr>
              <a:t>提取孝悌观念的核心关键词</a:t>
            </a:r>
            <a:endParaRPr lang="zh-CN" altLang="en-US" sz="2400" spc="100" dirty="0">
              <a:solidFill>
                <a:schemeClr val="tx1">
                  <a:lumMod val="75000"/>
                  <a:lumOff val="25000"/>
                </a:schemeClr>
              </a:solidFill>
              <a:latin typeface="+mj-ea"/>
              <a:ea typeface="+mj-ea"/>
              <a:cs typeface="+mj-ea"/>
              <a:sym typeface="Arial" panose="020B0604020202090204" pitchFamily="34" charset="0"/>
            </a:endParaRPr>
          </a:p>
          <a:p>
            <a:pPr indent="457200">
              <a:lnSpc>
                <a:spcPct val="150000"/>
              </a:lnSpc>
            </a:pPr>
            <a:r>
              <a:rPr lang="zh-CN" altLang="en-US" sz="2400" dirty="0">
                <a:latin typeface="宋体" panose="02010600030101010101" pitchFamily="2" charset="-122"/>
                <a:ea typeface="宋体" panose="02010600030101010101" pitchFamily="2" charset="-122"/>
                <a:sym typeface="Arial" panose="020B0604020202090204" pitchFamily="34" charset="0"/>
              </a:rPr>
              <a:t>为了全面掌握拉丁语文本中涉及孝悌观念的表达方式，首先需对语料库中与孝悌相关的律法、文学、哲学及宗教文本进行细致阅读与梳理，深入理解其语言特点与文化语境。通过人工研读与初步筛选，提取出体现孝顺与兄弟情谊等孝悌观念的核心词汇，如</a:t>
            </a:r>
            <a:r>
              <a:rPr lang="en-US" altLang="zh-CN" sz="2400" dirty="0">
                <a:latin typeface="宋体" panose="02010600030101010101" pitchFamily="2" charset="-122"/>
                <a:ea typeface="宋体" panose="02010600030101010101" pitchFamily="2" charset="-122"/>
                <a:sym typeface="Arial" panose="020B0604020202090204" pitchFamily="34" charset="0"/>
              </a:rPr>
              <a:t> pietas</a:t>
            </a:r>
            <a:r>
              <a:rPr lang="zh-CN" altLang="en-US" sz="2400" dirty="0">
                <a:latin typeface="宋体" panose="02010600030101010101" pitchFamily="2" charset="-122"/>
                <a:ea typeface="宋体" panose="02010600030101010101" pitchFamily="2" charset="-122"/>
                <a:sym typeface="Arial" panose="020B0604020202090204" pitchFamily="34" charset="0"/>
              </a:rPr>
              <a:t>、</a:t>
            </a:r>
            <a:r>
              <a:rPr lang="en-US" altLang="zh-CN" sz="2400" dirty="0" err="1">
                <a:latin typeface="宋体" panose="02010600030101010101" pitchFamily="2" charset="-122"/>
                <a:ea typeface="宋体" panose="02010600030101010101" pitchFamily="2" charset="-122"/>
                <a:sym typeface="Arial" panose="020B0604020202090204" pitchFamily="34" charset="0"/>
              </a:rPr>
              <a:t>oboedientia</a:t>
            </a:r>
            <a:r>
              <a:rPr lang="zh-CN" altLang="en-US" sz="2400" dirty="0">
                <a:latin typeface="宋体" panose="02010600030101010101" pitchFamily="2" charset="-122"/>
                <a:ea typeface="宋体" panose="02010600030101010101" pitchFamily="2" charset="-122"/>
                <a:sym typeface="Arial" panose="020B0604020202090204" pitchFamily="34" charset="0"/>
              </a:rPr>
              <a:t>，</a:t>
            </a:r>
            <a:r>
              <a:rPr lang="en-US" altLang="zh-CN" sz="2400" dirty="0">
                <a:latin typeface="宋体" panose="02010600030101010101" pitchFamily="2" charset="-122"/>
                <a:ea typeface="宋体" panose="02010600030101010101" pitchFamily="2" charset="-122"/>
                <a:sym typeface="Arial" panose="020B0604020202090204" pitchFamily="34" charset="0"/>
              </a:rPr>
              <a:t>pater</a:t>
            </a:r>
            <a:r>
              <a:rPr lang="zh-CN" altLang="en-US" sz="2400" dirty="0">
                <a:latin typeface="宋体" panose="02010600030101010101" pitchFamily="2" charset="-122"/>
                <a:ea typeface="宋体" panose="02010600030101010101" pitchFamily="2" charset="-122"/>
                <a:sym typeface="Arial" panose="020B0604020202090204" pitchFamily="34" charset="0"/>
              </a:rPr>
              <a:t>，</a:t>
            </a:r>
            <a:r>
              <a:rPr lang="en-US" altLang="zh-CN" sz="2400" dirty="0">
                <a:latin typeface="宋体" panose="02010600030101010101" pitchFamily="2" charset="-122"/>
                <a:ea typeface="宋体" panose="02010600030101010101" pitchFamily="2" charset="-122"/>
                <a:sym typeface="Arial" panose="020B0604020202090204" pitchFamily="34" charset="0"/>
              </a:rPr>
              <a:t>maiorum </a:t>
            </a:r>
            <a:r>
              <a:rPr lang="zh-CN" altLang="en-US" sz="2400" dirty="0">
                <a:latin typeface="宋体" panose="02010600030101010101" pitchFamily="2" charset="-122"/>
                <a:ea typeface="宋体" panose="02010600030101010101" pitchFamily="2" charset="-122"/>
                <a:sym typeface="Arial" panose="020B0604020202090204" pitchFamily="34" charset="0"/>
              </a:rPr>
              <a:t>等。同时，结合同义词、派生词及语义相近词进行扩展，初步建立与孝悌观念相关的关键词词表，为后续自动化文本分析与关键词提取方法提供基础性支撑。</a:t>
            </a:r>
          </a:p>
        </p:txBody>
      </p:sp>
      <p:grpSp>
        <p:nvGrpSpPr>
          <p:cNvPr id="77" name="组合 76"/>
          <p:cNvGrpSpPr/>
          <p:nvPr/>
        </p:nvGrpSpPr>
        <p:grpSpPr>
          <a:xfrm>
            <a:off x="10372478" y="201179"/>
            <a:ext cx="1512002" cy="444892"/>
            <a:chOff x="9556201" y="498129"/>
            <a:chExt cx="1993881" cy="586680"/>
          </a:xfrm>
          <a:solidFill>
            <a:schemeClr val="bg1"/>
          </a:solidFill>
        </p:grpSpPr>
        <p:grpSp>
          <p:nvGrpSpPr>
            <p:cNvPr id="78" name="组合 77"/>
            <p:cNvGrpSpPr/>
            <p:nvPr userDrawn="1"/>
          </p:nvGrpSpPr>
          <p:grpSpPr>
            <a:xfrm>
              <a:off x="10239376" y="968937"/>
              <a:ext cx="1307697" cy="96254"/>
              <a:chOff x="4616246" y="3878362"/>
              <a:chExt cx="5571416" cy="410087"/>
            </a:xfrm>
            <a:grpFill/>
          </p:grpSpPr>
          <p:sp>
            <p:nvSpPr>
              <p:cNvPr id="79"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8"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95" name="组合 94"/>
            <p:cNvGrpSpPr/>
            <p:nvPr userDrawn="1"/>
          </p:nvGrpSpPr>
          <p:grpSpPr>
            <a:xfrm>
              <a:off x="10237120" y="539555"/>
              <a:ext cx="1312962" cy="375239"/>
              <a:chOff x="4606634" y="2048989"/>
              <a:chExt cx="5593843" cy="1598699"/>
            </a:xfrm>
            <a:grpFill/>
          </p:grpSpPr>
          <p:sp>
            <p:nvSpPr>
              <p:cNvPr id="9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8"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4"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5"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6"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8"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9"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1"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2"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3"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4"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5"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36" name="组合 135"/>
            <p:cNvGrpSpPr/>
            <p:nvPr userDrawn="1"/>
          </p:nvGrpSpPr>
          <p:grpSpPr>
            <a:xfrm>
              <a:off x="9556201" y="498129"/>
              <a:ext cx="588050" cy="586680"/>
              <a:chOff x="2105799" y="20055838"/>
              <a:chExt cx="6748090" cy="6732363"/>
            </a:xfrm>
            <a:grpFill/>
          </p:grpSpPr>
          <p:sp>
            <p:nvSpPr>
              <p:cNvPr id="137"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8"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9"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0"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1"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2"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3"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4"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5"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6"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7"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8"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9"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0"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1"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2"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3"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4"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5"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6"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8"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50</a:t>
            </a:fld>
            <a:endParaRPr lang="zh-CN" altLang="en-US" dirty="0"/>
          </a:p>
        </p:txBody>
      </p:sp>
      <p:sp>
        <p:nvSpPr>
          <p:cNvPr id="97" name="标题 1"/>
          <p:cNvSpPr txBox="1"/>
          <p:nvPr>
            <p:custDataLst>
              <p:tags r:id="rId1"/>
            </p:custDataLst>
          </p:nvPr>
        </p:nvSpPr>
        <p:spPr>
          <a:xfrm>
            <a:off x="218440" y="470535"/>
            <a:ext cx="3215640"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8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总结</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4" name="文本框 3"/>
          <p:cNvSpPr txBox="1"/>
          <p:nvPr/>
        </p:nvSpPr>
        <p:spPr>
          <a:xfrm>
            <a:off x="768350" y="1231900"/>
            <a:ext cx="10796905" cy="4636847"/>
          </a:xfrm>
          <a:prstGeom prst="rect">
            <a:avLst/>
          </a:prstGeom>
        </p:spPr>
        <p:txBody>
          <a:bodyPr wrap="square">
            <a:spAutoFit/>
          </a:bodyPr>
          <a:lstStyle/>
          <a:p>
            <a:pPr marL="0" indent="457200">
              <a:lnSpc>
                <a:spcPct val="150000"/>
              </a:lnSpc>
            </a:pPr>
            <a:r>
              <a:rPr lang="zh-CN" altLang="en-US" sz="2000" b="0" i="0" dirty="0">
                <a:latin typeface="宋体" panose="02010600030101010101" pitchFamily="2" charset="-122"/>
                <a:ea typeface="宋体" panose="02010600030101010101" pitchFamily="2" charset="-122"/>
                <a:cs typeface="+mn-ea"/>
              </a:rPr>
              <a:t>本研究运用计算方法，基于特定语料训练的分词器对中文古典文献与拉丁文典籍进行编码，系统地对比分析了中西方文化核心伦理观念</a:t>
            </a:r>
            <a:r>
              <a:rPr lang="en-US" altLang="zh-CN" sz="2000" b="0" i="0" dirty="0">
                <a:latin typeface="宋体" panose="02010600030101010101" pitchFamily="2" charset="-122"/>
                <a:ea typeface="宋体" panose="02010600030101010101" pitchFamily="2" charset="-122"/>
                <a:cs typeface="+mn-ea"/>
              </a:rPr>
              <a:t>——“</a:t>
            </a:r>
            <a:r>
              <a:rPr lang="zh-CN" altLang="en-US" sz="2000" b="0" i="0" dirty="0">
                <a:latin typeface="宋体" panose="02010600030101010101" pitchFamily="2" charset="-122"/>
                <a:ea typeface="宋体" panose="02010600030101010101" pitchFamily="2" charset="-122"/>
                <a:cs typeface="+mn-ea"/>
              </a:rPr>
              <a:t>孝悌”（或其在拉丁文化中的对应概念）的语义结构与文化内涵。通过共现分析、词向量建模、概念空间定位以及家庭成员称谓的语义网络分析，揭示了两种语言文化在表达相似家庭伦理概念时的深刻差异与微妙联系。</a:t>
            </a:r>
          </a:p>
          <a:p>
            <a:pPr marL="0" indent="457200">
              <a:lnSpc>
                <a:spcPct val="150000"/>
              </a:lnSpc>
            </a:pPr>
            <a:r>
              <a:rPr lang="zh-CN" altLang="en-US" sz="2000" b="0" i="0" dirty="0">
                <a:latin typeface="宋体" panose="02010600030101010101" pitchFamily="2" charset="-122"/>
                <a:ea typeface="宋体" panose="02010600030101010101" pitchFamily="2" charset="-122"/>
                <a:cs typeface="+mn-ea"/>
              </a:rPr>
              <a:t>分析强有力地印证了文化特异性在核心伦理观念塑造中的关键作用：中国传统的“孝悌”观以其对</a:t>
            </a:r>
            <a:r>
              <a:rPr lang="zh-CN" altLang="en-US" sz="2000" b="1" i="0" dirty="0">
                <a:latin typeface="宋体" panose="02010600030101010101" pitchFamily="2" charset="-122"/>
                <a:ea typeface="宋体" panose="02010600030101010101" pitchFamily="2" charset="-122"/>
                <a:cs typeface="+mn-ea"/>
              </a:rPr>
              <a:t>代际和谐（孝）与手足之爱（悌）</a:t>
            </a:r>
            <a:r>
              <a:rPr lang="zh-CN" altLang="en-US" sz="2000" b="0" i="0" dirty="0">
                <a:latin typeface="宋体" panose="02010600030101010101" pitchFamily="2" charset="-122"/>
                <a:ea typeface="宋体" panose="02010600030101010101" pitchFamily="2" charset="-122"/>
                <a:cs typeface="+mn-ea"/>
              </a:rPr>
              <a:t>不可分割的强调而独树一帜，将家庭内部纵横双向的伦理情感高度融合为一种维持社会结构的力量；而古罗马的“pietas”则更倾向于在</a:t>
            </a:r>
            <a:r>
              <a:rPr lang="zh-CN" altLang="en-US" sz="2000" b="1" i="0" dirty="0">
                <a:latin typeface="宋体" panose="02010600030101010101" pitchFamily="2" charset="-122"/>
                <a:ea typeface="宋体" panose="02010600030101010101" pitchFamily="2" charset="-122"/>
                <a:cs typeface="+mn-ea"/>
              </a:rPr>
              <a:t>神权、父权和公民权的复杂网络</a:t>
            </a:r>
            <a:r>
              <a:rPr lang="zh-CN" altLang="en-US" sz="2000" b="0" i="0" dirty="0">
                <a:latin typeface="宋体" panose="02010600030101010101" pitchFamily="2" charset="-122"/>
                <a:ea typeface="宋体" panose="02010600030101010101" pitchFamily="2" charset="-122"/>
                <a:cs typeface="+mn-ea"/>
              </a:rPr>
              <a:t>中定义自身，将家庭责任编织进一个更宏大、更强调权威与服从义务的社会政治和宇宙伦理秩序之中。这种深刻的差异通过计算方法的揭示，不仅深化了我们对特定概念的理解，也展示了计算人文在跨文化概念史研究中强大的解析与比较能力。</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16200000" flipV="1">
            <a:off x="-42866" y="42863"/>
            <a:ext cx="6858000" cy="6772274"/>
          </a:xfrm>
          <a:prstGeom prst="flowChartManualInpu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90204"/>
              <a:ea typeface="微软雅黑" panose="020B0503020204020204" pitchFamily="34" charset="-122"/>
              <a:cs typeface="+mn-cs"/>
            </a:endParaRPr>
          </a:p>
        </p:txBody>
      </p:sp>
      <p:grpSp>
        <p:nvGrpSpPr>
          <p:cNvPr id="13" name="组合 12"/>
          <p:cNvGrpSpPr/>
          <p:nvPr/>
        </p:nvGrpSpPr>
        <p:grpSpPr>
          <a:xfrm>
            <a:off x="218440" y="236855"/>
            <a:ext cx="11753215" cy="6396990"/>
            <a:chOff x="344" y="373"/>
            <a:chExt cx="18509" cy="10074"/>
          </a:xfrm>
        </p:grpSpPr>
        <p:pic>
          <p:nvPicPr>
            <p:cNvPr id="5" name="图片 4" descr="黄喆 图书馆(1)"/>
            <p:cNvPicPr>
              <a:picLocks noChangeAspect="1"/>
            </p:cNvPicPr>
            <p:nvPr/>
          </p:nvPicPr>
          <p:blipFill>
            <a:blip r:embed="rId25"/>
            <a:stretch>
              <a:fillRect/>
            </a:stretch>
          </p:blipFill>
          <p:spPr>
            <a:xfrm>
              <a:off x="344" y="373"/>
              <a:ext cx="18509" cy="10074"/>
            </a:xfrm>
            <a:prstGeom prst="rect">
              <a:avLst/>
            </a:prstGeom>
          </p:spPr>
        </p:pic>
        <p:sp>
          <p:nvSpPr>
            <p:cNvPr id="3" name="矩形 2"/>
            <p:cNvSpPr/>
            <p:nvPr/>
          </p:nvSpPr>
          <p:spPr>
            <a:xfrm>
              <a:off x="344" y="373"/>
              <a:ext cx="18507" cy="10074"/>
            </a:xfrm>
            <a:prstGeom prst="rect">
              <a:avLst/>
            </a:prstGeom>
            <a:solidFill>
              <a:srgbClr val="F4E8D3">
                <a:alpha val="75000"/>
              </a:srgbClr>
            </a:solidFill>
            <a:ln>
              <a:noFill/>
            </a:ln>
            <a:effectLst>
              <a:outerShdw blurRad="190500" dist="63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12" name="文本框 11"/>
            <p:cNvSpPr txBox="1"/>
            <p:nvPr/>
          </p:nvSpPr>
          <p:spPr>
            <a:xfrm>
              <a:off x="2471" y="4514"/>
              <a:ext cx="14777" cy="1423"/>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defRPr/>
              </a:pPr>
              <a:r>
                <a:rPr kumimoji="0" lang="zh-CN" altLang="en-US" sz="4800" b="1" i="0" u="none" strike="noStrike" kern="1200" cap="none" normalizeH="0" baseline="0" noProof="0" dirty="0">
                  <a:ln>
                    <a:noFill/>
                  </a:ln>
                  <a:solidFill>
                    <a:srgbClr val="A23838"/>
                  </a:solidFill>
                  <a:effectLst>
                    <a:outerShdw blurRad="50800" dist="38100" dir="2700000" algn="tl" rotWithShape="0">
                      <a:prstClr val="black">
                        <a:alpha val="14000"/>
                      </a:prstClr>
                    </a:outerShdw>
                  </a:effectLst>
                  <a:uLnTx/>
                  <a:uFillTx/>
                  <a:latin typeface="Times New Roman" panose="02020503050405090304" charset="0"/>
                  <a:ea typeface="方正盛世楷书简体_大" panose="02000000000000000000" charset="-122"/>
                  <a:cs typeface="+mn-ea"/>
                  <a:sym typeface="Arial" panose="020B0604020202090204" pitchFamily="34" charset="0"/>
                </a:rPr>
                <a:t>感谢</a:t>
              </a:r>
              <a:r>
                <a:rPr lang="zh-CN" altLang="en-US" sz="4800" b="1" noProof="0" dirty="0">
                  <a:ln>
                    <a:noFill/>
                  </a:ln>
                  <a:solidFill>
                    <a:srgbClr val="A23838"/>
                  </a:solidFill>
                  <a:effectLst>
                    <a:outerShdw blurRad="50800" dist="38100" dir="2700000" algn="tl" rotWithShape="0">
                      <a:prstClr val="black">
                        <a:alpha val="14000"/>
                      </a:prstClr>
                    </a:outerShdw>
                  </a:effectLst>
                  <a:uLnTx/>
                  <a:uFillTx/>
                  <a:latin typeface="Times New Roman" panose="02020503050405090304" charset="0"/>
                  <a:ea typeface="方正盛世楷书简体_大" panose="02000000000000000000" charset="-122"/>
                  <a:cs typeface="+mn-ea"/>
                  <a:sym typeface="Arial" panose="020B0604020202090204" pitchFamily="34" charset="0"/>
                </a:rPr>
                <a:t>各位</a:t>
              </a:r>
              <a:r>
                <a:rPr kumimoji="0" lang="zh-CN" altLang="en-US" sz="4800" b="1" i="0" u="none" strike="noStrike" kern="1200" cap="none" normalizeH="0" baseline="0" noProof="0" dirty="0">
                  <a:ln>
                    <a:noFill/>
                  </a:ln>
                  <a:solidFill>
                    <a:srgbClr val="A23838"/>
                  </a:solidFill>
                  <a:effectLst>
                    <a:outerShdw blurRad="50800" dist="38100" dir="2700000" algn="tl" rotWithShape="0">
                      <a:prstClr val="black">
                        <a:alpha val="14000"/>
                      </a:prstClr>
                    </a:outerShdw>
                  </a:effectLst>
                  <a:uLnTx/>
                  <a:uFillTx/>
                  <a:latin typeface="Times New Roman" panose="02020503050405090304" charset="0"/>
                  <a:ea typeface="方正盛世楷书简体_大" panose="02000000000000000000" charset="-122"/>
                  <a:cs typeface="+mn-ea"/>
                  <a:sym typeface="Arial" panose="020B0604020202090204" pitchFamily="34" charset="0"/>
                </a:rPr>
                <a:t>老师同学批评与指导</a:t>
              </a:r>
              <a:endParaRPr kumimoji="0" lang="zh-CN" altLang="en-US" sz="4800" b="1" i="0" u="none" strike="noStrike" kern="1200" cap="none" spc="400" normalizeH="0" baseline="0" noProof="0" dirty="0">
                <a:ln>
                  <a:noFill/>
                </a:ln>
                <a:solidFill>
                  <a:srgbClr val="A23838"/>
                </a:solidFill>
                <a:effectLst>
                  <a:outerShdw blurRad="50800" dist="38100" dir="2700000" algn="tl" rotWithShape="0">
                    <a:prstClr val="black">
                      <a:alpha val="14000"/>
                    </a:prstClr>
                  </a:outerShdw>
                </a:effectLst>
                <a:uLnTx/>
                <a:uFillTx/>
                <a:latin typeface="Times New Roman" panose="02020503050405090304" charset="0"/>
                <a:ea typeface="方正盛世楷书简体_大" panose="02000000000000000000" charset="-122"/>
                <a:cs typeface="+mn-ea"/>
                <a:sym typeface="Arial" panose="020B0604020202090204" pitchFamily="34" charset="0"/>
              </a:endParaRPr>
            </a:p>
          </p:txBody>
        </p:sp>
        <p:grpSp>
          <p:nvGrpSpPr>
            <p:cNvPr id="10" name="组合 9"/>
            <p:cNvGrpSpPr/>
            <p:nvPr/>
          </p:nvGrpSpPr>
          <p:grpSpPr>
            <a:xfrm>
              <a:off x="8632" y="1552"/>
              <a:ext cx="1995" cy="1995"/>
              <a:chOff x="2105799" y="20055838"/>
              <a:chExt cx="6748090" cy="6732363"/>
            </a:xfrm>
            <a:solidFill>
              <a:srgbClr val="E4AF54">
                <a:alpha val="53000"/>
              </a:srgbClr>
            </a:solidFill>
          </p:grpSpPr>
          <p:sp>
            <p:nvSpPr>
              <p:cNvPr id="11" name="Freeform 8"/>
              <p:cNvSpPr>
                <a:spLocks noEditPoints="1"/>
              </p:cNvSpPr>
              <p:nvPr>
                <p:custDataLst>
                  <p:tags r:id="rId1"/>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4" name="Freeform 42"/>
              <p:cNvSpPr>
                <a:spLocks noEditPoints="1"/>
              </p:cNvSpPr>
              <p:nvPr>
                <p:custDataLst>
                  <p:tags r:id="rId2"/>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 name="Freeform 43"/>
              <p:cNvSpPr>
                <a:spLocks noEditPoints="1"/>
              </p:cNvSpPr>
              <p:nvPr>
                <p:custDataLst>
                  <p:tags r:id="rId3"/>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4"/>
              <p:cNvSpPr/>
              <p:nvPr>
                <p:custDataLst>
                  <p:tags r:id="rId4"/>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5"/>
              <p:cNvSpPr/>
              <p:nvPr>
                <p:custDataLst>
                  <p:tags r:id="rId5"/>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6"/>
              <p:cNvSpPr/>
              <p:nvPr>
                <p:custDataLst>
                  <p:tags r:id="rId6"/>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7"/>
              <p:cNvSpPr>
                <a:spLocks noEditPoints="1"/>
              </p:cNvSpPr>
              <p:nvPr>
                <p:custDataLst>
                  <p:tags r:id="rId7"/>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8"/>
              <p:cNvSpPr>
                <a:spLocks noEditPoints="1"/>
              </p:cNvSpPr>
              <p:nvPr>
                <p:custDataLst>
                  <p:tags r:id="rId8"/>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9"/>
              <p:cNvSpPr/>
              <p:nvPr>
                <p:custDataLst>
                  <p:tags r:id="rId9"/>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50"/>
              <p:cNvSpPr>
                <a:spLocks noEditPoints="1"/>
              </p:cNvSpPr>
              <p:nvPr>
                <p:custDataLst>
                  <p:tags r:id="rId10"/>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1"/>
              <p:cNvSpPr/>
              <p:nvPr>
                <p:custDataLst>
                  <p:tags r:id="rId11"/>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2"/>
              <p:cNvSpPr/>
              <p:nvPr>
                <p:custDataLst>
                  <p:tags r:id="rId12"/>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 name="Freeform 53"/>
              <p:cNvSpPr>
                <a:spLocks noEditPoints="1"/>
              </p:cNvSpPr>
              <p:nvPr>
                <p:custDataLst>
                  <p:tags r:id="rId13"/>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8" name="Freeform 54"/>
              <p:cNvSpPr/>
              <p:nvPr>
                <p:custDataLst>
                  <p:tags r:id="rId14"/>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9" name="Freeform 55"/>
              <p:cNvSpPr/>
              <p:nvPr>
                <p:custDataLst>
                  <p:tags r:id="rId15"/>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6"/>
              <p:cNvSpPr/>
              <p:nvPr>
                <p:custDataLst>
                  <p:tags r:id="rId16"/>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7"/>
              <p:cNvSpPr/>
              <p:nvPr>
                <p:custDataLst>
                  <p:tags r:id="rId17"/>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8"/>
              <p:cNvSpPr/>
              <p:nvPr>
                <p:custDataLst>
                  <p:tags r:id="rId18"/>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59"/>
              <p:cNvSpPr/>
              <p:nvPr>
                <p:custDataLst>
                  <p:tags r:id="rId19"/>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5" name="Freeform 60"/>
              <p:cNvSpPr/>
              <p:nvPr>
                <p:custDataLst>
                  <p:tags r:id="rId20"/>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7" name="Freeform 61"/>
              <p:cNvSpPr/>
              <p:nvPr>
                <p:custDataLst>
                  <p:tags r:id="rId21"/>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8" name="Freeform 62"/>
              <p:cNvSpPr/>
              <p:nvPr>
                <p:custDataLst>
                  <p:tags r:id="rId22"/>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9" name="Freeform 71"/>
              <p:cNvSpPr>
                <a:spLocks noEditPoints="1"/>
              </p:cNvSpPr>
              <p:nvPr>
                <p:custDataLst>
                  <p:tags r:id="rId23"/>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grpSp>
      <p:sp>
        <p:nvSpPr>
          <p:cNvPr id="40" name="灯片编号占位符 39"/>
          <p:cNvSpPr>
            <a:spLocks noGrp="1"/>
          </p:cNvSpPr>
          <p:nvPr>
            <p:ph type="sldNum" sz="quarter" idx="12"/>
          </p:nvPr>
        </p:nvSpPr>
        <p:spPr/>
        <p:txBody>
          <a:bodyPr/>
          <a:lstStyle/>
          <a:p>
            <a:fld id="{565CE74E-AB26-4998-AD42-012C4C1AD076}" type="slidenum">
              <a:rPr lang="zh-CN" altLang="en-US" smtClean="0"/>
              <a:t>51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0320" y="730250"/>
            <a:ext cx="2592705" cy="236220"/>
          </a:xfrm>
          <a:prstGeom prst="rect">
            <a:avLst/>
          </a:prstGeom>
          <a:solidFill>
            <a:srgbClr val="F1D5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CCBA9D17-A0D3-409F-BFF9-E5BAE63FEE36}" type="slidenum">
              <a:rPr lang="zh-CN" altLang="en-US" smtClean="0"/>
              <a:t>6</a:t>
            </a:fld>
            <a:endParaRPr lang="zh-CN" altLang="en-US" dirty="0"/>
          </a:p>
        </p:txBody>
      </p:sp>
      <p:sp>
        <p:nvSpPr>
          <p:cNvPr id="97" name="标题 1"/>
          <p:cNvSpPr txBox="1"/>
          <p:nvPr>
            <p:custDataLst>
              <p:tags r:id="rId1"/>
            </p:custDataLst>
          </p:nvPr>
        </p:nvSpPr>
        <p:spPr>
          <a:xfrm>
            <a:off x="218440" y="251460"/>
            <a:ext cx="5062855" cy="761365"/>
          </a:xfrm>
          <a:prstGeom prst="rect">
            <a:avLst/>
          </a:prstGeom>
        </p:spPr>
        <p:txBody>
          <a:bodyPr anchor="ctr">
            <a:no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cap="none" spc="0" normalizeH="0" baseline="0" dirty="0">
                <a:solidFill>
                  <a:srgbClr val="A23838"/>
                </a:solidFill>
                <a:latin typeface="Times New Roman" panose="02020503050405090304" charset="0"/>
                <a:ea typeface="方正盛世楷书简体_大" panose="02000000000000000000" charset="-122"/>
                <a:cs typeface="+mn-cs"/>
                <a:sym typeface="+mn-lt"/>
              </a:rPr>
              <a:t>语料库中相关条目示例</a:t>
            </a:r>
          </a:p>
        </p:txBody>
      </p:sp>
      <p:grpSp>
        <p:nvGrpSpPr>
          <p:cNvPr id="154" name="组合 153"/>
          <p:cNvGrpSpPr/>
          <p:nvPr/>
        </p:nvGrpSpPr>
        <p:grpSpPr>
          <a:xfrm>
            <a:off x="10355333" y="284999"/>
            <a:ext cx="1512002" cy="444892"/>
            <a:chOff x="9556201" y="498129"/>
            <a:chExt cx="1993881" cy="586680"/>
          </a:xfrm>
          <a:solidFill>
            <a:srgbClr val="A23838"/>
          </a:solidFill>
        </p:grpSpPr>
        <p:grpSp>
          <p:nvGrpSpPr>
            <p:cNvPr id="155" name="组合 154"/>
            <p:cNvGrpSpPr/>
            <p:nvPr userDrawn="1"/>
          </p:nvGrpSpPr>
          <p:grpSpPr>
            <a:xfrm>
              <a:off x="10239376" y="968937"/>
              <a:ext cx="1307697" cy="96254"/>
              <a:chOff x="4616246" y="3878362"/>
              <a:chExt cx="5571416" cy="410087"/>
            </a:xfrm>
            <a:grpFill/>
          </p:grpSpPr>
          <p:sp>
            <p:nvSpPr>
              <p:cNvPr id="156" name="Freeform 17"/>
              <p:cNvSpPr>
                <a:spLocks noEditPoints="1"/>
              </p:cNvSpPr>
              <p:nvPr>
                <p:custDataLst>
                  <p:tags r:id="rId37"/>
                </p:custDataLst>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7" name="Freeform 18"/>
              <p:cNvSpPr/>
              <p:nvPr>
                <p:custDataLst>
                  <p:tags r:id="rId38"/>
                </p:custDataLst>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9" name="Freeform 19"/>
              <p:cNvSpPr/>
              <p:nvPr>
                <p:custDataLst>
                  <p:tags r:id="rId39"/>
                </p:custDataLst>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0" name="Freeform 20"/>
              <p:cNvSpPr/>
              <p:nvPr>
                <p:custDataLst>
                  <p:tags r:id="rId40"/>
                </p:custDataLst>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1" name="Freeform 21"/>
              <p:cNvSpPr/>
              <p:nvPr>
                <p:custDataLst>
                  <p:tags r:id="rId41"/>
                </p:custDataLst>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3" name="Freeform 22"/>
              <p:cNvSpPr/>
              <p:nvPr>
                <p:custDataLst>
                  <p:tags r:id="rId42"/>
                </p:custDataLst>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4" name="Freeform 23"/>
              <p:cNvSpPr/>
              <p:nvPr>
                <p:custDataLst>
                  <p:tags r:id="rId43"/>
                </p:custDataLst>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5" name="Freeform 25"/>
              <p:cNvSpPr/>
              <p:nvPr>
                <p:custDataLst>
                  <p:tags r:id="rId44"/>
                </p:custDataLst>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6" name="Freeform 27"/>
              <p:cNvSpPr>
                <a:spLocks noEditPoints="1"/>
              </p:cNvSpPr>
              <p:nvPr>
                <p:custDataLst>
                  <p:tags r:id="rId45"/>
                </p:custDataLst>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7" name="Freeform 29"/>
              <p:cNvSpPr/>
              <p:nvPr>
                <p:custDataLst>
                  <p:tags r:id="rId46"/>
                </p:custDataLst>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8" name="Freeform 30"/>
              <p:cNvSpPr/>
              <p:nvPr>
                <p:custDataLst>
                  <p:tags r:id="rId47"/>
                </p:custDataLst>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9" name="Freeform 31"/>
              <p:cNvSpPr/>
              <p:nvPr>
                <p:custDataLst>
                  <p:tags r:id="rId48"/>
                </p:custDataLst>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1" name="Freeform 32"/>
              <p:cNvSpPr/>
              <p:nvPr>
                <p:custDataLst>
                  <p:tags r:id="rId49"/>
                </p:custDataLst>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2" name="Freeform 33"/>
              <p:cNvSpPr/>
              <p:nvPr>
                <p:custDataLst>
                  <p:tags r:id="rId50"/>
                </p:custDataLst>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34"/>
              <p:cNvSpPr/>
              <p:nvPr>
                <p:custDataLst>
                  <p:tags r:id="rId51"/>
                </p:custDataLst>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35"/>
              <p:cNvSpPr/>
              <p:nvPr>
                <p:custDataLst>
                  <p:tags r:id="rId52"/>
                </p:custDataLst>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5" name="组合 174"/>
            <p:cNvGrpSpPr/>
            <p:nvPr userDrawn="1"/>
          </p:nvGrpSpPr>
          <p:grpSpPr>
            <a:xfrm>
              <a:off x="10237120" y="539555"/>
              <a:ext cx="1312962" cy="375239"/>
              <a:chOff x="4606634" y="2048989"/>
              <a:chExt cx="5593843" cy="1598699"/>
            </a:xfrm>
            <a:grpFill/>
          </p:grpSpPr>
          <p:sp>
            <p:nvSpPr>
              <p:cNvPr id="176" name="Freeform 9"/>
              <p:cNvSpPr>
                <a:spLocks noEditPoints="1"/>
              </p:cNvSpPr>
              <p:nvPr>
                <p:custDataLst>
                  <p:tags r:id="rId25"/>
                </p:custDataLst>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7" name="Freeform 10"/>
              <p:cNvSpPr/>
              <p:nvPr>
                <p:custDataLst>
                  <p:tags r:id="rId26"/>
                </p:custDataLst>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1"/>
              <p:cNvSpPr>
                <a:spLocks noEditPoints="1"/>
              </p:cNvSpPr>
              <p:nvPr>
                <p:custDataLst>
                  <p:tags r:id="rId27"/>
                </p:custDataLst>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9" name="Freeform 12"/>
              <p:cNvSpPr/>
              <p:nvPr>
                <p:custDataLst>
                  <p:tags r:id="rId28"/>
                </p:custDataLst>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0" name="Freeform 13"/>
              <p:cNvSpPr/>
              <p:nvPr>
                <p:custDataLst>
                  <p:tags r:id="rId29"/>
                </p:custDataLst>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1" name="Freeform 14"/>
              <p:cNvSpPr/>
              <p:nvPr>
                <p:custDataLst>
                  <p:tags r:id="rId30"/>
                </p:custDataLst>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5"/>
              <p:cNvSpPr/>
              <p:nvPr>
                <p:custDataLst>
                  <p:tags r:id="rId31"/>
                </p:custDataLst>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6"/>
              <p:cNvSpPr/>
              <p:nvPr>
                <p:custDataLst>
                  <p:tags r:id="rId32"/>
                </p:custDataLst>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Freeform 24"/>
              <p:cNvSpPr/>
              <p:nvPr>
                <p:custDataLst>
                  <p:tags r:id="rId33"/>
                </p:custDataLst>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Freeform 26"/>
              <p:cNvSpPr/>
              <p:nvPr>
                <p:custDataLst>
                  <p:tags r:id="rId34"/>
                </p:custDataLst>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6" name="Freeform 28"/>
              <p:cNvSpPr/>
              <p:nvPr>
                <p:custDataLst>
                  <p:tags r:id="rId35"/>
                </p:custDataLst>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36"/>
              <p:cNvSpPr/>
              <p:nvPr>
                <p:custDataLst>
                  <p:tags r:id="rId36"/>
                </p:custDataLst>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8" name="组合 187"/>
            <p:cNvGrpSpPr/>
            <p:nvPr userDrawn="1"/>
          </p:nvGrpSpPr>
          <p:grpSpPr>
            <a:xfrm>
              <a:off x="9556201" y="498129"/>
              <a:ext cx="588050" cy="586680"/>
              <a:chOff x="2105799" y="20055838"/>
              <a:chExt cx="6748090" cy="6732363"/>
            </a:xfrm>
            <a:grpFill/>
          </p:grpSpPr>
          <p:sp>
            <p:nvSpPr>
              <p:cNvPr id="189"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0"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6"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0"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1"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4"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7"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8"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9"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0"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1"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3"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4" name="Freeform 71"/>
              <p:cNvSpPr>
                <a:spLocks noEditPoints="1"/>
              </p:cNvSpPr>
              <p:nvPr>
                <p:custDataLst>
                  <p:tags r:id="rId24"/>
                </p:custDataLst>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11" name="文本框 10"/>
          <p:cNvSpPr txBox="1"/>
          <p:nvPr/>
        </p:nvSpPr>
        <p:spPr>
          <a:xfrm>
            <a:off x="728980" y="1012825"/>
            <a:ext cx="5202555" cy="4497705"/>
          </a:xfrm>
          <a:prstGeom prst="rect">
            <a:avLst/>
          </a:prstGeom>
          <a:noFill/>
        </p:spPr>
        <p:txBody>
          <a:bodyPr wrap="square" rtlCol="0" anchor="t">
            <a:noAutofit/>
          </a:bodyPr>
          <a:lstStyle/>
          <a:p>
            <a:pPr algn="ctr"/>
            <a:r>
              <a:rPr lang="zh-CN" altLang="en-US" sz="2400" b="1" dirty="0"/>
              <a:t>拉丁语</a:t>
            </a:r>
          </a:p>
          <a:p>
            <a:r>
              <a:rPr lang="zh-CN" altLang="en-US" sz="2000" dirty="0"/>
              <a:t>关键词：</a:t>
            </a:r>
            <a:r>
              <a:rPr lang="en-US" altLang="zh-CN" sz="2000" dirty="0"/>
              <a:t>pietas</a:t>
            </a:r>
            <a:r>
              <a:rPr lang="zh-CN" altLang="en-US" sz="2000" dirty="0"/>
              <a:t>（孝道）、</a:t>
            </a:r>
            <a:r>
              <a:rPr lang="en-US" altLang="zh-CN" sz="2000" dirty="0"/>
              <a:t>pater</a:t>
            </a:r>
            <a:r>
              <a:rPr lang="zh-CN" altLang="en-US" sz="2000" dirty="0"/>
              <a:t>（父亲）、</a:t>
            </a:r>
            <a:r>
              <a:rPr lang="en-US" altLang="zh-CN" sz="2000" dirty="0"/>
              <a:t>frater/</a:t>
            </a:r>
            <a:r>
              <a:rPr lang="en-US" altLang="zh-CN" sz="2000" dirty="0" err="1"/>
              <a:t>fratris</a:t>
            </a:r>
            <a:r>
              <a:rPr lang="zh-CN" altLang="en-US" sz="2000" dirty="0"/>
              <a:t>（兄弟）、</a:t>
            </a:r>
            <a:r>
              <a:rPr lang="en-US" altLang="zh-CN" sz="2000" dirty="0" err="1"/>
              <a:t>oboedientia</a:t>
            </a:r>
            <a:r>
              <a:rPr lang="zh-CN" altLang="en-US" sz="2000" dirty="0"/>
              <a:t>（服从）、</a:t>
            </a:r>
            <a:r>
              <a:rPr lang="en-US" altLang="zh-CN" sz="2000" dirty="0"/>
              <a:t>Patria </a:t>
            </a:r>
            <a:r>
              <a:rPr lang="en-US" altLang="zh-CN" sz="2000" dirty="0" err="1"/>
              <a:t>potestas</a:t>
            </a:r>
            <a:r>
              <a:rPr lang="zh-CN" altLang="en-US" sz="2000" dirty="0"/>
              <a:t>（父权）、</a:t>
            </a:r>
            <a:r>
              <a:rPr lang="en-US" altLang="zh-CN" sz="2000" dirty="0"/>
              <a:t>maiorum</a:t>
            </a:r>
            <a:r>
              <a:rPr lang="zh-CN" altLang="en-US" sz="2000" dirty="0"/>
              <a:t>（长辈）、</a:t>
            </a:r>
            <a:r>
              <a:rPr lang="en-US" altLang="zh-CN" sz="2000" dirty="0" err="1"/>
              <a:t>parentum</a:t>
            </a:r>
            <a:r>
              <a:rPr lang="zh-CN" altLang="en-US" sz="2000" dirty="0"/>
              <a:t>（父母）</a:t>
            </a:r>
          </a:p>
          <a:p>
            <a:r>
              <a:rPr lang="en-US" altLang="zh-CN" sz="1000" dirty="0"/>
              <a:t>LT001</a:t>
            </a:r>
            <a:r>
              <a:rPr lang="zh-CN" altLang="en-US" sz="1000" dirty="0"/>
              <a:t>：</a:t>
            </a:r>
          </a:p>
          <a:p>
            <a:r>
              <a:rPr lang="en-US" altLang="zh-CN" sz="1000" dirty="0"/>
              <a:t>"RES GESTAE A FINE CORNELI TACITI": "Ammianus: Liber XIV":("VIII"):“</a:t>
            </a:r>
            <a:r>
              <a:rPr lang="en-US" altLang="zh-CN" sz="1000" dirty="0" err="1"/>
              <a:t>quod</a:t>
            </a:r>
            <a:r>
              <a:rPr lang="en-US" altLang="zh-CN" sz="1000" dirty="0"/>
              <a:t> </a:t>
            </a:r>
            <a:r>
              <a:rPr lang="en-US" altLang="zh-CN" sz="1000" dirty="0" err="1"/>
              <a:t>ultimum</a:t>
            </a:r>
            <a:r>
              <a:rPr lang="en-US" altLang="zh-CN" sz="1000" dirty="0"/>
              <a:t>  in </a:t>
            </a:r>
            <a:r>
              <a:rPr lang="en-US" altLang="zh-CN" sz="1000" dirty="0" err="1"/>
              <a:t>adversis</a:t>
            </a:r>
            <a:r>
              <a:rPr lang="en-US" altLang="zh-CN" sz="1000" dirty="0"/>
              <a:t> rebus </a:t>
            </a:r>
            <a:r>
              <a:rPr lang="en-US" altLang="zh-CN" sz="1000" dirty="0" err="1"/>
              <a:t>remedium</a:t>
            </a:r>
            <a:r>
              <a:rPr lang="en-US" altLang="zh-CN" sz="1000" dirty="0"/>
              <a:t> pietas </a:t>
            </a:r>
            <a:r>
              <a:rPr lang="en-US" altLang="zh-CN" sz="1000" dirty="0" err="1"/>
              <a:t>reperitur</a:t>
            </a:r>
            <a:r>
              <a:rPr lang="en-US" altLang="zh-CN" sz="1000" dirty="0"/>
              <a:t> </a:t>
            </a:r>
            <a:r>
              <a:rPr lang="en-US" altLang="zh-CN" sz="1000" dirty="0" err="1"/>
              <a:t>animorum</a:t>
            </a:r>
            <a:r>
              <a:rPr lang="en-US" altLang="zh-CN" sz="1000" dirty="0"/>
              <a:t>”</a:t>
            </a:r>
          </a:p>
          <a:p>
            <a:r>
              <a:rPr lang="en-US" altLang="zh-CN" sz="1000" dirty="0"/>
              <a:t>LT0012:</a:t>
            </a:r>
          </a:p>
          <a:p>
            <a:r>
              <a:rPr lang="en-US" altLang="zh-CN" sz="1000" dirty="0"/>
              <a:t>“</a:t>
            </a:r>
            <a:r>
              <a:rPr lang="en-US" altLang="zh-CN" sz="1000" dirty="0" err="1"/>
              <a:t>ORATORIA”:“Cicero</a:t>
            </a:r>
            <a:r>
              <a:rPr lang="en-US" altLang="zh-CN" sz="1000" dirty="0"/>
              <a:t>: Pro Sex. </a:t>
            </a:r>
            <a:r>
              <a:rPr lang="en-US" altLang="zh-CN" sz="1000" dirty="0" err="1"/>
              <a:t>Roscio</a:t>
            </a:r>
            <a:r>
              <a:rPr lang="en-US" altLang="zh-CN" sz="1000" dirty="0"/>
              <a:t> </a:t>
            </a:r>
            <a:r>
              <a:rPr lang="en-US" altLang="zh-CN" sz="1000" dirty="0" err="1"/>
              <a:t>Amerino</a:t>
            </a:r>
            <a:r>
              <a:rPr lang="en-US" altLang="zh-CN" sz="1000" dirty="0"/>
              <a:t>":“</a:t>
            </a:r>
            <a:r>
              <a:rPr lang="en-US" altLang="zh-CN" sz="1000" dirty="0" err="1"/>
              <a:t>Etenim</a:t>
            </a:r>
            <a:r>
              <a:rPr lang="en-US" altLang="zh-CN" sz="1000" dirty="0"/>
              <a:t> </a:t>
            </a:r>
            <a:r>
              <a:rPr lang="en-US" altLang="zh-CN" sz="1000" dirty="0" err="1"/>
              <a:t>si</a:t>
            </a:r>
            <a:r>
              <a:rPr lang="en-US" altLang="zh-CN" sz="1000" dirty="0"/>
              <a:t>, id </a:t>
            </a:r>
            <a:r>
              <a:rPr lang="en-US" altLang="zh-CN" sz="1000" dirty="0" err="1"/>
              <a:t>quod</a:t>
            </a:r>
            <a:r>
              <a:rPr lang="en-US" altLang="zh-CN" sz="1000" dirty="0"/>
              <a:t> </a:t>
            </a:r>
            <a:r>
              <a:rPr lang="en-US" altLang="zh-CN" sz="1000" dirty="0" err="1"/>
              <a:t>praeclare</a:t>
            </a:r>
            <a:r>
              <a:rPr lang="en-US" altLang="zh-CN" sz="1000" dirty="0"/>
              <a:t> a </a:t>
            </a:r>
            <a:r>
              <a:rPr lang="en-US" altLang="zh-CN" sz="1000" dirty="0" err="1"/>
              <a:t>sapientibus</a:t>
            </a:r>
            <a:r>
              <a:rPr lang="en-US" altLang="zh-CN" sz="1000" dirty="0"/>
              <a:t> </a:t>
            </a:r>
            <a:r>
              <a:rPr lang="en-US" altLang="zh-CN" sz="1000" dirty="0" err="1"/>
              <a:t>dicitur</a:t>
            </a:r>
            <a:r>
              <a:rPr lang="en-US" altLang="zh-CN" sz="1000" dirty="0"/>
              <a:t>, </a:t>
            </a:r>
            <a:r>
              <a:rPr lang="en-US" altLang="zh-CN" sz="1000" dirty="0" err="1"/>
              <a:t>voltu</a:t>
            </a:r>
            <a:r>
              <a:rPr lang="en-US" altLang="zh-CN" sz="1000" dirty="0"/>
              <a:t> </a:t>
            </a:r>
            <a:r>
              <a:rPr lang="en-US" altLang="zh-CN" sz="1000" dirty="0" err="1"/>
              <a:t>saepe</a:t>
            </a:r>
            <a:r>
              <a:rPr lang="en-US" altLang="zh-CN" sz="1000" dirty="0"/>
              <a:t> </a:t>
            </a:r>
            <a:r>
              <a:rPr lang="en-US" altLang="zh-CN" sz="1000" dirty="0" err="1"/>
              <a:t>laeditur</a:t>
            </a:r>
            <a:r>
              <a:rPr lang="en-US" altLang="zh-CN" sz="1000" dirty="0"/>
              <a:t> pietas”</a:t>
            </a:r>
          </a:p>
          <a:p>
            <a:r>
              <a:rPr lang="en-US" altLang="zh-CN" sz="1000" dirty="0"/>
              <a:t>“</a:t>
            </a:r>
            <a:r>
              <a:rPr lang="en-US" altLang="zh-CN" sz="1000" dirty="0" err="1"/>
              <a:t>ORATORIA”:"Cicero</a:t>
            </a:r>
            <a:r>
              <a:rPr lang="en-US" altLang="zh-CN" sz="1000" dirty="0"/>
              <a:t>: Pro </a:t>
            </a:r>
            <a:r>
              <a:rPr lang="en-US" altLang="zh-CN" sz="1000" dirty="0" err="1"/>
              <a:t>Rabiro</a:t>
            </a:r>
            <a:r>
              <a:rPr lang="en-US" altLang="zh-CN" sz="1000" dirty="0"/>
              <a:t> </a:t>
            </a:r>
            <a:r>
              <a:rPr lang="en-US" altLang="zh-CN" sz="1000" dirty="0" err="1"/>
              <a:t>Perduellionis</a:t>
            </a:r>
            <a:r>
              <a:rPr lang="en-US" altLang="zh-CN" sz="1000" dirty="0"/>
              <a:t>":“An pietas </a:t>
            </a:r>
            <a:r>
              <a:rPr lang="en-US" altLang="zh-CN" sz="1000" dirty="0" err="1"/>
              <a:t>tua</a:t>
            </a:r>
            <a:r>
              <a:rPr lang="en-US" altLang="zh-CN" sz="1000" dirty="0"/>
              <a:t> </a:t>
            </a:r>
            <a:r>
              <a:rPr lang="en-US" altLang="zh-CN" sz="1000" dirty="0" err="1"/>
              <a:t>maior</a:t>
            </a:r>
            <a:r>
              <a:rPr lang="en-US" altLang="zh-CN" sz="1000" dirty="0"/>
              <a:t> </a:t>
            </a:r>
            <a:r>
              <a:rPr lang="en-US" altLang="zh-CN" sz="1000" dirty="0" err="1"/>
              <a:t>quam</a:t>
            </a:r>
            <a:r>
              <a:rPr lang="en-US" altLang="zh-CN" sz="1000" dirty="0"/>
              <a:t> &lt;C.&gt; Gracchi, an animus, an </a:t>
            </a:r>
            <a:r>
              <a:rPr lang="en-US" altLang="zh-CN" sz="1000" dirty="0" err="1"/>
              <a:t>consilium</a:t>
            </a:r>
            <a:r>
              <a:rPr lang="en-US" altLang="zh-CN" sz="1000" dirty="0"/>
              <a:t>, an </a:t>
            </a:r>
            <a:r>
              <a:rPr lang="en-US" altLang="zh-CN" sz="1000" dirty="0" err="1"/>
              <a:t>opes</a:t>
            </a:r>
            <a:r>
              <a:rPr lang="en-US" altLang="zh-CN" sz="1000" dirty="0"/>
              <a:t>, an </a:t>
            </a:r>
            <a:r>
              <a:rPr lang="en-US" altLang="zh-CN" sz="1000" dirty="0" err="1"/>
              <a:t>auctoritas</a:t>
            </a:r>
            <a:r>
              <a:rPr lang="en-US" altLang="zh-CN" sz="1000" dirty="0"/>
              <a:t>, an </a:t>
            </a:r>
            <a:r>
              <a:rPr lang="en-US" altLang="zh-CN" sz="1000" dirty="0" err="1"/>
              <a:t>eloquentia?quae</a:t>
            </a:r>
            <a:r>
              <a:rPr lang="en-US" altLang="zh-CN" sz="1000" dirty="0"/>
              <a:t> </a:t>
            </a:r>
            <a:r>
              <a:rPr lang="en-US" altLang="zh-CN" sz="1000" dirty="0" err="1"/>
              <a:t>si</a:t>
            </a:r>
            <a:r>
              <a:rPr lang="en-US" altLang="zh-CN" sz="1000" dirty="0"/>
              <a:t> in </a:t>
            </a:r>
            <a:r>
              <a:rPr lang="en-US" altLang="zh-CN" sz="1000" dirty="0" err="1"/>
              <a:t>illo</a:t>
            </a:r>
            <a:r>
              <a:rPr lang="en-US" altLang="zh-CN" sz="1000" dirty="0"/>
              <a:t> minima </a:t>
            </a:r>
            <a:r>
              <a:rPr lang="en-US" altLang="zh-CN" sz="1000" dirty="0" err="1"/>
              <a:t>fuissent</a:t>
            </a:r>
            <a:r>
              <a:rPr lang="en-US" altLang="zh-CN" sz="1000" dirty="0"/>
              <a:t>, </a:t>
            </a:r>
            <a:r>
              <a:rPr lang="en-US" altLang="zh-CN" sz="1000" dirty="0" err="1"/>
              <a:t>tamen</a:t>
            </a:r>
            <a:r>
              <a:rPr lang="en-US" altLang="zh-CN" sz="1000" dirty="0"/>
              <a:t> </a:t>
            </a:r>
            <a:r>
              <a:rPr lang="en-US" altLang="zh-CN" sz="1000" dirty="0" err="1"/>
              <a:t>prae</a:t>
            </a:r>
            <a:r>
              <a:rPr lang="en-US" altLang="zh-CN" sz="1000" dirty="0"/>
              <a:t> tuis </a:t>
            </a:r>
            <a:r>
              <a:rPr lang="en-US" altLang="zh-CN" sz="1000" dirty="0" err="1"/>
              <a:t>facultatibus</a:t>
            </a:r>
            <a:r>
              <a:rPr lang="en-US" altLang="zh-CN" sz="1000" dirty="0"/>
              <a:t> maxima </a:t>
            </a:r>
            <a:r>
              <a:rPr lang="en-US" altLang="zh-CN" sz="1000" dirty="0" err="1"/>
              <a:t>putarentur</a:t>
            </a:r>
            <a:r>
              <a:rPr lang="en-US" altLang="zh-CN" sz="1000" dirty="0"/>
              <a:t>. ”</a:t>
            </a:r>
          </a:p>
          <a:p>
            <a:r>
              <a:rPr lang="en-US" altLang="zh-CN" sz="1000" dirty="0"/>
              <a:t>“</a:t>
            </a:r>
            <a:r>
              <a:rPr lang="en-US" altLang="zh-CN" sz="1000" dirty="0" err="1"/>
              <a:t>ORATORIA”:"Cicero</a:t>
            </a:r>
            <a:r>
              <a:rPr lang="en-US" altLang="zh-CN" sz="1000" dirty="0"/>
              <a:t>: Post </a:t>
            </a:r>
            <a:r>
              <a:rPr lang="en-US" altLang="zh-CN" sz="1000" dirty="0" err="1"/>
              <a:t>Reditum</a:t>
            </a:r>
            <a:r>
              <a:rPr lang="en-US" altLang="zh-CN" sz="1000" dirty="0"/>
              <a:t> ad </a:t>
            </a:r>
            <a:r>
              <a:rPr lang="en-US" altLang="zh-CN" sz="1000" dirty="0" err="1"/>
              <a:t>Quirites</a:t>
            </a:r>
            <a:r>
              <a:rPr lang="en-US" altLang="zh-CN" sz="1000" dirty="0"/>
              <a:t>":“</a:t>
            </a:r>
            <a:r>
              <a:rPr lang="en-US" altLang="zh-CN" sz="1000" dirty="0" err="1"/>
              <a:t>quod</a:t>
            </a:r>
            <a:r>
              <a:rPr lang="en-US" altLang="zh-CN" sz="1000" dirty="0"/>
              <a:t> </a:t>
            </a:r>
            <a:r>
              <a:rPr lang="en-US" altLang="zh-CN" sz="1000" dirty="0" err="1"/>
              <a:t>si</a:t>
            </a:r>
            <a:r>
              <a:rPr lang="en-US" altLang="zh-CN" sz="1000" dirty="0"/>
              <a:t> </a:t>
            </a:r>
            <a:r>
              <a:rPr lang="en-US" altLang="zh-CN" sz="1000" dirty="0" err="1"/>
              <a:t>ipsius</a:t>
            </a:r>
            <a:r>
              <a:rPr lang="en-US" altLang="zh-CN" sz="1000" dirty="0"/>
              <a:t> summa </a:t>
            </a:r>
            <a:r>
              <a:rPr lang="en-US" altLang="zh-CN" sz="1000" dirty="0" err="1"/>
              <a:t>dignitas</a:t>
            </a:r>
            <a:r>
              <a:rPr lang="en-US" altLang="zh-CN" sz="1000" dirty="0"/>
              <a:t> </a:t>
            </a:r>
            <a:r>
              <a:rPr lang="en-US" altLang="zh-CN" sz="1000" dirty="0" err="1"/>
              <a:t>maximaeque</a:t>
            </a:r>
            <a:r>
              <a:rPr lang="en-US" altLang="zh-CN" sz="1000" dirty="0"/>
              <a:t> res gestae non </a:t>
            </a:r>
            <a:r>
              <a:rPr lang="en-US" altLang="zh-CN" sz="1000" dirty="0" err="1"/>
              <a:t>satis</a:t>
            </a:r>
            <a:r>
              <a:rPr lang="en-US" altLang="zh-CN" sz="1000" dirty="0"/>
              <a:t> </a:t>
            </a:r>
            <a:r>
              <a:rPr lang="en-US" altLang="zh-CN" sz="1000" dirty="0" err="1"/>
              <a:t>valerent</a:t>
            </a:r>
            <a:r>
              <a:rPr lang="en-US" altLang="zh-CN" sz="1000" dirty="0"/>
              <a:t>, </a:t>
            </a:r>
            <a:r>
              <a:rPr lang="en-US" altLang="zh-CN" sz="1000" dirty="0" err="1"/>
              <a:t>tamen</a:t>
            </a:r>
            <a:r>
              <a:rPr lang="en-US" altLang="zh-CN" sz="1000" dirty="0"/>
              <a:t> </a:t>
            </a:r>
            <a:r>
              <a:rPr lang="en-US" altLang="zh-CN" sz="1000" dirty="0" err="1"/>
              <a:t>filii</a:t>
            </a:r>
            <a:r>
              <a:rPr lang="en-US" altLang="zh-CN" sz="1000" dirty="0"/>
              <a:t> pietas, </a:t>
            </a:r>
            <a:r>
              <a:rPr lang="en-US" altLang="zh-CN" sz="1000" dirty="0" err="1"/>
              <a:t>propinquorum</a:t>
            </a:r>
            <a:r>
              <a:rPr lang="en-US" altLang="zh-CN" sz="1000" dirty="0"/>
              <a:t> preces, </a:t>
            </a:r>
            <a:r>
              <a:rPr lang="en-US" altLang="zh-CN" sz="1000" dirty="0" err="1"/>
              <a:t>adulescentium</a:t>
            </a:r>
            <a:r>
              <a:rPr lang="en-US" altLang="zh-CN" sz="1000" dirty="0"/>
              <a:t> squalor, maiorum </a:t>
            </a:r>
            <a:r>
              <a:rPr lang="en-US" altLang="zh-CN" sz="1000" dirty="0" err="1"/>
              <a:t>natu</a:t>
            </a:r>
            <a:r>
              <a:rPr lang="en-US" altLang="zh-CN" sz="1000" dirty="0"/>
              <a:t> </a:t>
            </a:r>
            <a:r>
              <a:rPr lang="en-US" altLang="zh-CN" sz="1000" dirty="0" err="1"/>
              <a:t>lacrimae</a:t>
            </a:r>
            <a:r>
              <a:rPr lang="en-US" altLang="zh-CN" sz="1000" dirty="0"/>
              <a:t> populum </a:t>
            </a:r>
            <a:r>
              <a:rPr lang="en-US" altLang="zh-CN" sz="1000" dirty="0" err="1"/>
              <a:t>Romanum</a:t>
            </a:r>
            <a:r>
              <a:rPr lang="en-US" altLang="zh-CN" sz="1000" dirty="0"/>
              <a:t> movere </a:t>
            </a:r>
            <a:r>
              <a:rPr lang="en-US" altLang="zh-CN" sz="1000" dirty="0" err="1"/>
              <a:t>potuerunt</a:t>
            </a:r>
            <a:r>
              <a:rPr lang="en-US" altLang="zh-CN" sz="1000" dirty="0"/>
              <a:t>."</a:t>
            </a:r>
          </a:p>
          <a:p>
            <a:r>
              <a:rPr lang="en-US" altLang="zh-CN" sz="1000" dirty="0"/>
              <a:t>“</a:t>
            </a:r>
            <a:r>
              <a:rPr lang="en-US" altLang="zh-CN" sz="1000" dirty="0" err="1"/>
              <a:t>ORATORIA”:"Cicero</a:t>
            </a:r>
            <a:r>
              <a:rPr lang="en-US" altLang="zh-CN" sz="1000" dirty="0"/>
              <a:t>: Pro </a:t>
            </a:r>
            <a:r>
              <a:rPr lang="en-US" altLang="zh-CN" sz="1000" dirty="0" err="1"/>
              <a:t>Plancio</a:t>
            </a:r>
            <a:r>
              <a:rPr lang="en-US" altLang="zh-CN" sz="1000" dirty="0"/>
              <a:t>"“primum cum </a:t>
            </a:r>
            <a:r>
              <a:rPr lang="en-US" altLang="zh-CN" sz="1000" dirty="0" err="1"/>
              <a:t>parente</a:t>
            </a:r>
            <a:r>
              <a:rPr lang="en-US" altLang="en-US" sz="1000" dirty="0" err="1"/>
              <a:t></a:t>
            </a:r>
            <a:r>
              <a:rPr lang="en-US" altLang="zh-CN" sz="1000" dirty="0" err="1"/>
              <a:t>nam</a:t>
            </a:r>
            <a:r>
              <a:rPr lang="en-US" altLang="zh-CN" sz="1000" dirty="0"/>
              <a:t> </a:t>
            </a:r>
            <a:r>
              <a:rPr lang="en-US" altLang="zh-CN" sz="1000" dirty="0" err="1"/>
              <a:t>meo</a:t>
            </a:r>
            <a:r>
              <a:rPr lang="en-US" altLang="zh-CN" sz="1000" dirty="0"/>
              <a:t> </a:t>
            </a:r>
            <a:r>
              <a:rPr lang="en-US" altLang="zh-CN" sz="1000" dirty="0" err="1"/>
              <a:t>iudicio</a:t>
            </a:r>
            <a:r>
              <a:rPr lang="en-US" altLang="zh-CN" sz="1000" dirty="0"/>
              <a:t> pietas fundamentum </a:t>
            </a:r>
            <a:r>
              <a:rPr lang="en-US" altLang="zh-CN" sz="1000" dirty="0" err="1"/>
              <a:t>est</a:t>
            </a:r>
            <a:r>
              <a:rPr lang="en-US" altLang="zh-CN" sz="1000" dirty="0"/>
              <a:t> omnium </a:t>
            </a:r>
            <a:r>
              <a:rPr lang="en-US" altLang="zh-CN" sz="1000" dirty="0" err="1"/>
              <a:t>virtutum</a:t>
            </a:r>
            <a:r>
              <a:rPr lang="en-US" altLang="en-US" sz="1000" dirty="0"/>
              <a:t></a:t>
            </a:r>
            <a:r>
              <a:rPr lang="en-US" altLang="zh-CN" sz="1000" dirty="0"/>
              <a:t>”</a:t>
            </a:r>
          </a:p>
          <a:p>
            <a:r>
              <a:rPr lang="en-US" altLang="zh-CN" sz="1000" dirty="0"/>
              <a:t>“</a:t>
            </a:r>
            <a:r>
              <a:rPr lang="en-US" altLang="zh-CN" sz="1000" dirty="0" err="1"/>
              <a:t>ORATORIA”:"Cicero</a:t>
            </a:r>
            <a:r>
              <a:rPr lang="en-US" altLang="zh-CN" sz="1000" dirty="0"/>
              <a:t>: Pro </a:t>
            </a:r>
            <a:r>
              <a:rPr lang="en-US" altLang="zh-CN" sz="1000" dirty="0" err="1"/>
              <a:t>Plancio</a:t>
            </a:r>
            <a:r>
              <a:rPr lang="en-US" altLang="zh-CN" sz="1000" dirty="0"/>
              <a:t>":“ quid </a:t>
            </a:r>
            <a:r>
              <a:rPr lang="en-US" altLang="zh-CN" sz="1000" dirty="0" err="1"/>
              <a:t>est</a:t>
            </a:r>
            <a:r>
              <a:rPr lang="en-US" altLang="zh-CN" sz="1000" dirty="0"/>
              <a:t> pietas nisi </a:t>
            </a:r>
            <a:r>
              <a:rPr lang="en-US" altLang="zh-CN" sz="1000" dirty="0" err="1"/>
              <a:t>voluntas</a:t>
            </a:r>
            <a:r>
              <a:rPr lang="en-US" altLang="zh-CN" sz="1000" dirty="0"/>
              <a:t> grata in </a:t>
            </a:r>
            <a:r>
              <a:rPr lang="en-US" altLang="zh-CN" sz="1000" dirty="0" err="1"/>
              <a:t>parentes</a:t>
            </a:r>
            <a:r>
              <a:rPr lang="en-US" altLang="zh-CN" sz="1000" dirty="0"/>
              <a:t>? ”</a:t>
            </a:r>
          </a:p>
          <a:p>
            <a:r>
              <a:rPr lang="en-US" altLang="zh-CN" sz="1000" dirty="0"/>
              <a:t>“</a:t>
            </a:r>
            <a:r>
              <a:rPr lang="en-US" altLang="zh-CN" sz="1000" dirty="0" err="1"/>
              <a:t>ORATORIA”:”Cicero</a:t>
            </a:r>
            <a:r>
              <a:rPr lang="en-US" altLang="zh-CN" sz="1000" dirty="0"/>
              <a:t>: Philippic ”:“Cicero: Philippic </a:t>
            </a:r>
            <a:r>
              <a:rPr lang="en-US" altLang="zh-CN" sz="1000" dirty="0" err="1"/>
              <a:t>IX":“Multum</a:t>
            </a:r>
            <a:r>
              <a:rPr lang="en-US" altLang="zh-CN" sz="1000" dirty="0"/>
              <a:t> </a:t>
            </a:r>
            <a:r>
              <a:rPr lang="en-US" altLang="zh-CN" sz="1000" dirty="0" err="1"/>
              <a:t>etiam</a:t>
            </a:r>
            <a:r>
              <a:rPr lang="en-US" altLang="zh-CN" sz="1000" dirty="0"/>
              <a:t> </a:t>
            </a:r>
            <a:r>
              <a:rPr lang="en-US" altLang="zh-CN" sz="1000" dirty="0" err="1"/>
              <a:t>valuisse</a:t>
            </a:r>
            <a:r>
              <a:rPr lang="en-US" altLang="zh-CN" sz="1000" dirty="0"/>
              <a:t> ad </a:t>
            </a:r>
            <a:r>
              <a:rPr lang="en-US" altLang="zh-CN" sz="1000" dirty="0" err="1"/>
              <a:t>patris</a:t>
            </a:r>
            <a:r>
              <a:rPr lang="en-US" altLang="zh-CN" sz="1000" dirty="0"/>
              <a:t> </a:t>
            </a:r>
            <a:r>
              <a:rPr lang="en-US" altLang="zh-CN" sz="1000" dirty="0" err="1"/>
              <a:t>honorem</a:t>
            </a:r>
            <a:r>
              <a:rPr lang="en-US" altLang="zh-CN" sz="1000" dirty="0"/>
              <a:t> pietas </a:t>
            </a:r>
            <a:r>
              <a:rPr lang="en-US" altLang="zh-CN" sz="1000" dirty="0" err="1"/>
              <a:t>fili</a:t>
            </a:r>
            <a:r>
              <a:rPr lang="en-US" altLang="zh-CN" sz="1000" dirty="0"/>
              <a:t> </a:t>
            </a:r>
            <a:r>
              <a:rPr lang="en-US" altLang="zh-CN" sz="1000" dirty="0" err="1"/>
              <a:t>videbitur</a:t>
            </a:r>
            <a:r>
              <a:rPr lang="en-US" altLang="zh-CN" sz="1000" dirty="0"/>
              <a:t>”</a:t>
            </a:r>
          </a:p>
          <a:p>
            <a:r>
              <a:rPr lang="en-US" altLang="zh-CN" sz="1000" dirty="0"/>
              <a:t>“</a:t>
            </a:r>
            <a:r>
              <a:rPr lang="en-US" altLang="zh-CN" sz="1000" dirty="0" err="1"/>
              <a:t>ORATORIA”:”Cicero</a:t>
            </a:r>
            <a:r>
              <a:rPr lang="en-US" altLang="zh-CN" sz="1000" dirty="0"/>
              <a:t>: Philippic ”:“Cicero: Philippic </a:t>
            </a:r>
            <a:r>
              <a:rPr lang="en-US" altLang="zh-CN" sz="1000" dirty="0" err="1"/>
              <a:t>XIV":“Si</a:t>
            </a:r>
            <a:r>
              <a:rPr lang="en-US" altLang="zh-CN" sz="1000" dirty="0"/>
              <a:t> </a:t>
            </a:r>
            <a:r>
              <a:rPr lang="en-US" altLang="zh-CN" sz="1000" dirty="0" err="1"/>
              <a:t>hostium</a:t>
            </a:r>
            <a:r>
              <a:rPr lang="en-US" altLang="zh-CN" sz="1000" dirty="0"/>
              <a:t> </a:t>
            </a:r>
            <a:r>
              <a:rPr lang="en-US" altLang="zh-CN" sz="1000" dirty="0" err="1"/>
              <a:t>fuit</a:t>
            </a:r>
            <a:r>
              <a:rPr lang="en-US" altLang="zh-CN" sz="1000" dirty="0"/>
              <a:t> </a:t>
            </a:r>
            <a:r>
              <a:rPr lang="en-US" altLang="zh-CN" sz="1000" dirty="0" err="1"/>
              <a:t>ille</a:t>
            </a:r>
            <a:r>
              <a:rPr lang="en-US" altLang="zh-CN" sz="1000" dirty="0"/>
              <a:t> </a:t>
            </a:r>
            <a:r>
              <a:rPr lang="en-US" altLang="zh-CN" sz="1000" dirty="0" err="1"/>
              <a:t>sanguis</a:t>
            </a:r>
            <a:r>
              <a:rPr lang="en-US" altLang="zh-CN" sz="1000" dirty="0"/>
              <a:t>, summa </a:t>
            </a:r>
            <a:r>
              <a:rPr lang="en-US" altLang="zh-CN" sz="1000" dirty="0" err="1"/>
              <a:t>militum</a:t>
            </a:r>
            <a:r>
              <a:rPr lang="en-US" altLang="zh-CN" sz="1000" dirty="0"/>
              <a:t> pietas, </a:t>
            </a:r>
            <a:r>
              <a:rPr lang="en-US" altLang="zh-CN" sz="1000" dirty="0" err="1"/>
              <a:t>nefarium</a:t>
            </a:r>
            <a:r>
              <a:rPr lang="en-US" altLang="zh-CN" sz="1000" dirty="0"/>
              <a:t> </a:t>
            </a:r>
            <a:r>
              <a:rPr lang="en-US" altLang="zh-CN" sz="1000" dirty="0" err="1"/>
              <a:t>scelus</a:t>
            </a:r>
            <a:r>
              <a:rPr lang="en-US" altLang="zh-CN" sz="1000" dirty="0"/>
              <a:t>, </a:t>
            </a:r>
            <a:r>
              <a:rPr lang="en-US" altLang="zh-CN" sz="1000" dirty="0" err="1"/>
              <a:t>si</a:t>
            </a:r>
            <a:r>
              <a:rPr lang="en-US" altLang="zh-CN" sz="1000" dirty="0"/>
              <a:t> </a:t>
            </a:r>
            <a:r>
              <a:rPr lang="en-US" altLang="zh-CN" sz="1000" dirty="0" err="1"/>
              <a:t>civium</a:t>
            </a:r>
            <a:r>
              <a:rPr lang="en-US" altLang="zh-CN" sz="1000" dirty="0"/>
              <a:t>.”</a:t>
            </a:r>
          </a:p>
          <a:p>
            <a:r>
              <a:rPr lang="en-US" altLang="zh-CN" sz="1000" dirty="0"/>
              <a:t>LT0013:</a:t>
            </a:r>
          </a:p>
          <a:p>
            <a:r>
              <a:rPr lang="en-US" altLang="zh-CN" sz="1000" dirty="0"/>
              <a:t>“</a:t>
            </a:r>
            <a:r>
              <a:rPr lang="en-US" altLang="zh-CN" sz="1000" dirty="0" err="1"/>
              <a:t>PHILOSOPHIA”:"Cicero</a:t>
            </a:r>
            <a:r>
              <a:rPr lang="en-US" altLang="zh-CN" sz="1000" dirty="0"/>
              <a:t>: </a:t>
            </a:r>
            <a:r>
              <a:rPr lang="en-US" altLang="zh-CN" sz="1000" dirty="0" err="1"/>
              <a:t>Topica</a:t>
            </a:r>
            <a:r>
              <a:rPr lang="en-US" altLang="zh-CN" sz="1000" dirty="0"/>
              <a:t>":“Prima pietas, secunda </a:t>
            </a:r>
            <a:r>
              <a:rPr lang="en-US" altLang="zh-CN" sz="1000" dirty="0" err="1"/>
              <a:t>sanctitas</a:t>
            </a:r>
            <a:r>
              <a:rPr lang="en-US" altLang="zh-CN" sz="1000" dirty="0"/>
              <a:t>, tertia </a:t>
            </a:r>
            <a:r>
              <a:rPr lang="en-US" altLang="zh-CN" sz="1000" dirty="0" err="1"/>
              <a:t>iustitia</a:t>
            </a:r>
            <a:r>
              <a:rPr lang="en-US" altLang="zh-CN" sz="1000" dirty="0"/>
              <a:t> </a:t>
            </a:r>
            <a:r>
              <a:rPr lang="en-US" altLang="zh-CN" sz="1000" dirty="0" err="1"/>
              <a:t>aut</a:t>
            </a:r>
            <a:r>
              <a:rPr lang="en-US" altLang="zh-CN" sz="1000" dirty="0"/>
              <a:t> </a:t>
            </a:r>
            <a:r>
              <a:rPr lang="en-US" altLang="zh-CN" sz="1000" dirty="0" err="1"/>
              <a:t>aequitas</a:t>
            </a:r>
            <a:r>
              <a:rPr lang="en-US" altLang="zh-CN" sz="1000" dirty="0"/>
              <a:t> </a:t>
            </a:r>
            <a:r>
              <a:rPr lang="en-US" altLang="zh-CN" sz="1000" dirty="0" err="1"/>
              <a:t>nominatur</a:t>
            </a:r>
            <a:r>
              <a:rPr lang="en-US" altLang="zh-CN" sz="1000" dirty="0"/>
              <a:t>."</a:t>
            </a:r>
          </a:p>
          <a:p>
            <a:r>
              <a:rPr lang="en-US" altLang="zh-CN" sz="1000" dirty="0"/>
              <a:t>“</a:t>
            </a:r>
            <a:r>
              <a:rPr lang="en-US" altLang="zh-CN" sz="1000" dirty="0" err="1"/>
              <a:t>PHILOSOPHIA”:"Cicero</a:t>
            </a:r>
            <a:r>
              <a:rPr lang="en-US" altLang="zh-CN" sz="1000" dirty="0"/>
              <a:t>: de </a:t>
            </a:r>
            <a:r>
              <a:rPr lang="en-US" altLang="zh-CN" sz="1000" dirty="0" err="1"/>
              <a:t>Partitione</a:t>
            </a:r>
            <a:r>
              <a:rPr lang="en-US" altLang="zh-CN" sz="1000" dirty="0"/>
              <a:t>":“In </a:t>
            </a:r>
            <a:r>
              <a:rPr lang="en-US" altLang="zh-CN" sz="1000" dirty="0" err="1"/>
              <a:t>communione</a:t>
            </a:r>
            <a:r>
              <a:rPr lang="en-US" altLang="zh-CN" sz="1000" dirty="0"/>
              <a:t> autem </a:t>
            </a:r>
            <a:r>
              <a:rPr lang="en-US" altLang="zh-CN" sz="1000" dirty="0" err="1"/>
              <a:t>quae</a:t>
            </a:r>
            <a:r>
              <a:rPr lang="en-US" altLang="zh-CN" sz="1000" dirty="0"/>
              <a:t> </a:t>
            </a:r>
            <a:r>
              <a:rPr lang="en-US" altLang="zh-CN" sz="1000" dirty="0" err="1"/>
              <a:t>posita</a:t>
            </a:r>
            <a:r>
              <a:rPr lang="en-US" altLang="zh-CN" sz="1000" dirty="0"/>
              <a:t> pars </a:t>
            </a:r>
            <a:r>
              <a:rPr lang="en-US" altLang="zh-CN" sz="1000" dirty="0" err="1"/>
              <a:t>est</a:t>
            </a:r>
            <a:r>
              <a:rPr lang="en-US" altLang="zh-CN" sz="1000" dirty="0"/>
              <a:t>, </a:t>
            </a:r>
            <a:r>
              <a:rPr lang="en-US" altLang="zh-CN" sz="1000" dirty="0" err="1"/>
              <a:t>iustitia</a:t>
            </a:r>
            <a:r>
              <a:rPr lang="en-US" altLang="zh-CN" sz="1000" dirty="0"/>
              <a:t> </a:t>
            </a:r>
            <a:r>
              <a:rPr lang="en-US" altLang="zh-CN" sz="1000" dirty="0" err="1"/>
              <a:t>dicitur</a:t>
            </a:r>
            <a:r>
              <a:rPr lang="en-US" altLang="zh-CN" sz="1000" dirty="0"/>
              <a:t>, </a:t>
            </a:r>
            <a:r>
              <a:rPr lang="en-US" altLang="zh-CN" sz="1000" dirty="0" err="1"/>
              <a:t>eaque</a:t>
            </a:r>
            <a:r>
              <a:rPr lang="en-US" altLang="zh-CN" sz="1000" dirty="0"/>
              <a:t> </a:t>
            </a:r>
            <a:r>
              <a:rPr lang="en-US" altLang="zh-CN" sz="1000" dirty="0" err="1"/>
              <a:t>erga</a:t>
            </a:r>
            <a:r>
              <a:rPr lang="en-US" altLang="zh-CN" sz="1000" dirty="0"/>
              <a:t> </a:t>
            </a:r>
            <a:r>
              <a:rPr lang="en-US" altLang="zh-CN" sz="1000" dirty="0" err="1"/>
              <a:t>deos</a:t>
            </a:r>
            <a:r>
              <a:rPr lang="en-US" altLang="zh-CN" sz="1000" dirty="0"/>
              <a:t> religio, </a:t>
            </a:r>
            <a:r>
              <a:rPr lang="en-US" altLang="zh-CN" sz="1000" dirty="0" err="1"/>
              <a:t>erga</a:t>
            </a:r>
            <a:r>
              <a:rPr lang="en-US" altLang="zh-CN" sz="1000" dirty="0"/>
              <a:t> </a:t>
            </a:r>
            <a:r>
              <a:rPr lang="en-US" altLang="zh-CN" sz="1000" dirty="0" err="1"/>
              <a:t>parentes</a:t>
            </a:r>
            <a:r>
              <a:rPr lang="en-US" altLang="zh-CN" sz="1000" dirty="0"/>
              <a:t> pietas, vulgo autem </a:t>
            </a:r>
            <a:r>
              <a:rPr lang="en-US" altLang="zh-CN" sz="1000" dirty="0" err="1"/>
              <a:t>bonitas</a:t>
            </a:r>
            <a:r>
              <a:rPr lang="en-US" altLang="zh-CN" sz="1000" dirty="0"/>
              <a:t>, </a:t>
            </a:r>
            <a:r>
              <a:rPr lang="en-US" altLang="zh-CN" sz="1000" dirty="0" err="1"/>
              <a:t>creditis</a:t>
            </a:r>
            <a:r>
              <a:rPr lang="en-US" altLang="zh-CN" sz="1000" dirty="0"/>
              <a:t> in rebus fides, in </a:t>
            </a:r>
            <a:r>
              <a:rPr lang="en-US" altLang="zh-CN" sz="1000" dirty="0" err="1"/>
              <a:t>moderatione</a:t>
            </a:r>
            <a:r>
              <a:rPr lang="en-US" altLang="zh-CN" sz="1000" dirty="0"/>
              <a:t> </a:t>
            </a:r>
            <a:r>
              <a:rPr lang="en-US" altLang="zh-CN" sz="1000" dirty="0" err="1"/>
              <a:t>animadvertendi</a:t>
            </a:r>
            <a:r>
              <a:rPr lang="en-US" altLang="zh-CN" sz="1000" dirty="0"/>
              <a:t> </a:t>
            </a:r>
            <a:r>
              <a:rPr lang="en-US" altLang="zh-CN" sz="1000" dirty="0" err="1"/>
              <a:t>lenitas</a:t>
            </a:r>
            <a:r>
              <a:rPr lang="en-US" altLang="zh-CN" sz="1000" dirty="0"/>
              <a:t>, </a:t>
            </a:r>
            <a:r>
              <a:rPr lang="en-US" altLang="zh-CN" sz="1000" dirty="0" err="1"/>
              <a:t>amicitia</a:t>
            </a:r>
            <a:r>
              <a:rPr lang="en-US" altLang="zh-CN" sz="1000" dirty="0"/>
              <a:t> in </a:t>
            </a:r>
            <a:r>
              <a:rPr lang="en-US" altLang="zh-CN" sz="1000" dirty="0" err="1"/>
              <a:t>benevolentia</a:t>
            </a:r>
            <a:r>
              <a:rPr lang="en-US" altLang="zh-CN" sz="1000" dirty="0"/>
              <a:t> </a:t>
            </a:r>
            <a:r>
              <a:rPr lang="en-US" altLang="zh-CN" sz="1000" dirty="0" err="1"/>
              <a:t>nominatur</a:t>
            </a:r>
            <a:r>
              <a:rPr lang="en-US" altLang="zh-CN" sz="1000" dirty="0"/>
              <a:t>. “</a:t>
            </a:r>
          </a:p>
        </p:txBody>
      </p:sp>
      <p:sp>
        <p:nvSpPr>
          <p:cNvPr id="4" name="文本框 3"/>
          <p:cNvSpPr txBox="1"/>
          <p:nvPr/>
        </p:nvSpPr>
        <p:spPr>
          <a:xfrm>
            <a:off x="6096000" y="1012825"/>
            <a:ext cx="5725160" cy="5600700"/>
          </a:xfrm>
          <a:prstGeom prst="rect">
            <a:avLst/>
          </a:prstGeom>
          <a:noFill/>
        </p:spPr>
        <p:txBody>
          <a:bodyPr wrap="square" rtlCol="0">
            <a:spAutoFit/>
          </a:bodyPr>
          <a:lstStyle/>
          <a:p>
            <a:pPr algn="ctr"/>
            <a:r>
              <a:rPr lang="zh-CN" altLang="en-US" sz="2400" b="1" dirty="0"/>
              <a:t>汉语</a:t>
            </a:r>
            <a:endParaRPr lang="zh-CN" altLang="en-US" dirty="0"/>
          </a:p>
          <a:p>
            <a:r>
              <a:rPr lang="zh-CN" altLang="en-US" dirty="0"/>
              <a:t>关键词：孝（孝）、弟（弟）、恭順（恭顺）、親（亲）、敬（敬）、長（长）、父（父）、母（母）、親恩（亲恩）、孝悌（孝悌）、從兄（从兄）</a:t>
            </a:r>
          </a:p>
          <a:p>
            <a:r>
              <a:rPr lang="en-US" altLang="zh-CN" sz="1400" dirty="0"/>
              <a:t>base-n002</a:t>
            </a:r>
            <a:r>
              <a:rPr lang="zh-CN" altLang="en-US" sz="1400" dirty="0"/>
              <a:t>中</a:t>
            </a:r>
            <a:r>
              <a:rPr lang="en-US" altLang="zh-CN" sz="1400" dirty="0"/>
              <a:t> :</a:t>
            </a:r>
          </a:p>
          <a:p>
            <a:r>
              <a:rPr lang="en-US" altLang="zh-CN" sz="1400" dirty="0"/>
              <a:t>"</a:t>
            </a:r>
            <a:r>
              <a:rPr lang="zh-CN" altLang="en-US" sz="1400" dirty="0"/>
              <a:t>尚書</a:t>
            </a:r>
            <a:r>
              <a:rPr lang="en-US" altLang="zh-CN" sz="1400" dirty="0"/>
              <a:t>":"</a:t>
            </a:r>
            <a:r>
              <a:rPr lang="zh-CN" altLang="en-US" sz="1400" dirty="0"/>
              <a:t>堯典</a:t>
            </a:r>
            <a:r>
              <a:rPr lang="en-US" altLang="zh-CN" sz="1400" dirty="0"/>
              <a:t>"</a:t>
            </a:r>
            <a:r>
              <a:rPr lang="zh-CN" altLang="en-US" sz="1400" dirty="0"/>
              <a:t>：</a:t>
            </a:r>
            <a:r>
              <a:rPr lang="en-US" altLang="zh-CN" sz="1400" dirty="0"/>
              <a:t>“</a:t>
            </a:r>
            <a:r>
              <a:rPr lang="zh-CN" altLang="en-US" sz="1400" dirty="0"/>
              <a:t>岳曰：「瞽子；父頑，母嚚，象傲。克諧以孝，烝烝乂，不格姦。」帝曰：「我其試哉！」</a:t>
            </a:r>
            <a:r>
              <a:rPr lang="en-US" altLang="zh-CN" sz="1400" dirty="0"/>
              <a:t>”</a:t>
            </a:r>
          </a:p>
          <a:p>
            <a:r>
              <a:rPr lang="en-US" altLang="zh-CN" sz="1400" dirty="0"/>
              <a:t>"</a:t>
            </a:r>
            <a:r>
              <a:rPr lang="zh-CN" altLang="en-US" sz="1400" dirty="0"/>
              <a:t>尚書</a:t>
            </a:r>
            <a:r>
              <a:rPr lang="en-US" altLang="zh-CN" sz="1400" dirty="0"/>
              <a:t>":"</a:t>
            </a:r>
            <a:r>
              <a:rPr lang="zh-CN" altLang="en-US" sz="1400" dirty="0"/>
              <a:t>康誥</a:t>
            </a:r>
            <a:r>
              <a:rPr lang="en-US" altLang="zh-CN" sz="1400" dirty="0"/>
              <a:t>"“</a:t>
            </a:r>
            <a:r>
              <a:rPr lang="zh-CN" altLang="en-US" sz="1400" dirty="0"/>
              <a:t>王曰：「封，元惡大憝，矧惟不孝不友。子弗祇祗服厥父事，大傷厥考心；于父不能字厥子，乃疾厥子。于弟弗念天顯，乃弗克恭厥兄；兄亦不念鞠子哀，大不友于弟。</a:t>
            </a:r>
            <a:r>
              <a:rPr lang="en-US" altLang="zh-CN" sz="1400" dirty="0"/>
              <a:t>”</a:t>
            </a:r>
          </a:p>
          <a:p>
            <a:r>
              <a:rPr lang="en-US" altLang="zh-CN" sz="1400" dirty="0"/>
              <a:t>"</a:t>
            </a:r>
            <a:r>
              <a:rPr lang="zh-CN" altLang="en-US" sz="1400" dirty="0"/>
              <a:t>尚書</a:t>
            </a:r>
            <a:r>
              <a:rPr lang="en-US" altLang="zh-CN" sz="1400" dirty="0"/>
              <a:t>":“</a:t>
            </a:r>
            <a:r>
              <a:rPr lang="zh-CN" altLang="en-US" sz="1400" dirty="0"/>
              <a:t>酒誥</a:t>
            </a:r>
            <a:r>
              <a:rPr lang="en-US" altLang="zh-CN" sz="1400" dirty="0"/>
              <a:t>”</a:t>
            </a:r>
            <a:r>
              <a:rPr lang="zh-CN" altLang="en-US" sz="1400" dirty="0"/>
              <a:t>：</a:t>
            </a:r>
            <a:r>
              <a:rPr lang="en-US" altLang="zh-CN" sz="1400" dirty="0"/>
              <a:t>“</a:t>
            </a:r>
            <a:r>
              <a:rPr lang="zh-CN" altLang="en-US" sz="1400" dirty="0"/>
              <a:t>肇牽車牛遠服賈，用孝養厥父母。厥父母慶，自洗腆，致用酒。</a:t>
            </a:r>
            <a:r>
              <a:rPr lang="en-US" altLang="zh-CN" sz="1400" dirty="0"/>
              <a:t>”</a:t>
            </a:r>
          </a:p>
          <a:p>
            <a:r>
              <a:rPr lang="en-US" altLang="zh-CN" sz="1400" dirty="0"/>
              <a:t>"</a:t>
            </a:r>
            <a:r>
              <a:rPr lang="zh-CN" altLang="en-US" sz="1400" dirty="0"/>
              <a:t>尚書</a:t>
            </a:r>
            <a:r>
              <a:rPr lang="en-US" altLang="zh-CN" sz="1400" dirty="0"/>
              <a:t>":“</a:t>
            </a:r>
            <a:r>
              <a:rPr lang="zh-CN" altLang="en-US" sz="1400" dirty="0"/>
              <a:t>商書</a:t>
            </a:r>
            <a:r>
              <a:rPr lang="en-US" altLang="zh-CN" sz="1400" dirty="0"/>
              <a:t>”</a:t>
            </a:r>
            <a:r>
              <a:rPr lang="zh-CN" altLang="en-US" sz="1400" dirty="0"/>
              <a:t>：</a:t>
            </a:r>
            <a:r>
              <a:rPr lang="en-US" altLang="zh-CN" sz="1400" dirty="0"/>
              <a:t>"</a:t>
            </a:r>
            <a:r>
              <a:rPr lang="zh-CN" altLang="en-US" sz="1400" dirty="0"/>
              <a:t>刑三百，罪莫重於不孝。</a:t>
            </a:r>
            <a:r>
              <a:rPr lang="en-US" altLang="zh-CN" sz="1400" dirty="0"/>
              <a:t>"</a:t>
            </a:r>
          </a:p>
          <a:p>
            <a:r>
              <a:rPr lang="en-US" altLang="zh-CN" sz="1400" dirty="0"/>
              <a:t>"</a:t>
            </a:r>
            <a:r>
              <a:rPr lang="zh-CN" altLang="en-US" sz="1400" dirty="0"/>
              <a:t>尚書</a:t>
            </a:r>
            <a:r>
              <a:rPr lang="en-US" altLang="zh-CN" sz="1400" dirty="0"/>
              <a:t>":"</a:t>
            </a:r>
            <a:r>
              <a:rPr lang="zh-CN" altLang="en-US" sz="1400" dirty="0"/>
              <a:t>未詳時代逸《書》</a:t>
            </a:r>
            <a:r>
              <a:rPr lang="en-US" altLang="zh-CN" sz="1400" dirty="0"/>
              <a:t>"</a:t>
            </a:r>
            <a:r>
              <a:rPr lang="zh-CN" altLang="en-US" sz="1400" dirty="0"/>
              <a:t>：</a:t>
            </a:r>
            <a:r>
              <a:rPr lang="en-US" altLang="zh-CN" sz="1400" dirty="0"/>
              <a:t>"</a:t>
            </a:r>
            <a:r>
              <a:rPr lang="zh-CN" altLang="en-US" sz="1400" dirty="0"/>
              <a:t>孝乎惟孝，友于兄弟，施於有政。</a:t>
            </a:r>
            <a:r>
              <a:rPr lang="en-US" altLang="zh-CN" sz="1400" dirty="0"/>
              <a:t>"</a:t>
            </a:r>
          </a:p>
          <a:p>
            <a:r>
              <a:rPr lang="en-US" altLang="zh-CN" sz="1400" dirty="0"/>
              <a:t>base-n003</a:t>
            </a:r>
            <a:r>
              <a:rPr lang="zh-CN" altLang="en-US" sz="1400" dirty="0"/>
              <a:t>中</a:t>
            </a:r>
            <a:r>
              <a:rPr lang="en-US" altLang="zh-CN" sz="1400" dirty="0"/>
              <a:t>:</a:t>
            </a:r>
          </a:p>
          <a:p>
            <a:r>
              <a:rPr lang="en-US" altLang="zh-CN" sz="1400" dirty="0"/>
              <a:t>"</a:t>
            </a:r>
            <a:r>
              <a:rPr lang="zh-CN" altLang="en-US" sz="1400" dirty="0"/>
              <a:t>管子</a:t>
            </a:r>
            <a:r>
              <a:rPr lang="en-US" altLang="zh-CN" sz="1400" dirty="0"/>
              <a:t>": "</a:t>
            </a:r>
            <a:r>
              <a:rPr lang="zh-CN" altLang="en-US" sz="1400" dirty="0"/>
              <a:t>牧民第一</a:t>
            </a:r>
            <a:r>
              <a:rPr lang="en-US" altLang="zh-CN" sz="1400" dirty="0"/>
              <a:t>":”</a:t>
            </a:r>
            <a:r>
              <a:rPr lang="zh-CN" altLang="en-US" sz="1400" dirty="0"/>
              <a:t>不明鬼神則陋民不悟，不祗山川則威令不聞，不敬宗廟則民乃上校，不恭祖舊則孝悌不備。</a:t>
            </a:r>
            <a:r>
              <a:rPr lang="en-US" altLang="zh-CN" sz="1400" dirty="0"/>
              <a:t>”</a:t>
            </a:r>
          </a:p>
          <a:p>
            <a:r>
              <a:rPr lang="en-US" altLang="zh-CN" sz="1400" dirty="0"/>
              <a:t>"</a:t>
            </a:r>
            <a:r>
              <a:rPr lang="zh-CN" altLang="en-US" sz="1400" dirty="0"/>
              <a:t>管子</a:t>
            </a:r>
            <a:r>
              <a:rPr lang="en-US" altLang="zh-CN" sz="1400" dirty="0"/>
              <a:t>": "</a:t>
            </a:r>
            <a:r>
              <a:rPr lang="zh-CN" altLang="en-US" sz="1400" dirty="0"/>
              <a:t>五輔第十</a:t>
            </a:r>
            <a:r>
              <a:rPr lang="en-US" altLang="zh-CN" sz="1400" dirty="0"/>
              <a:t>":“</a:t>
            </a:r>
            <a:r>
              <a:rPr lang="zh-CN" altLang="en-US" sz="1400" dirty="0"/>
              <a:t>七體者何？曰：孝悌慈惠，以養親戚；恭敬忠信，以事君上；中正比宜，以行禮節；整齊撙詘，以辟刑僇；纖嗇省用，以備飢饉；敦懞純固，以備禍亂；和協輯睦，以備冠戎。凡此七者，義之體也。</a:t>
            </a:r>
            <a:r>
              <a:rPr lang="en-US" altLang="zh-CN" sz="1400" dirty="0"/>
              <a:t>”</a:t>
            </a:r>
          </a:p>
          <a:p>
            <a:r>
              <a:rPr lang="en-US" altLang="zh-CN" sz="1400" dirty="0"/>
              <a:t>"</a:t>
            </a:r>
            <a:r>
              <a:rPr lang="zh-CN" altLang="en-US" sz="1400" dirty="0"/>
              <a:t>管子</a:t>
            </a:r>
            <a:r>
              <a:rPr lang="en-US" altLang="zh-CN" sz="1400" dirty="0"/>
              <a:t>":”</a:t>
            </a:r>
            <a:r>
              <a:rPr lang="zh-CN" altLang="en-US" sz="1400" dirty="0"/>
              <a:t>樞言第十二</a:t>
            </a:r>
            <a:r>
              <a:rPr lang="en-US" altLang="zh-CN" sz="1400" dirty="0"/>
              <a:t>”:“</a:t>
            </a:r>
            <a:r>
              <a:rPr lang="zh-CN" altLang="en-US" sz="1400" dirty="0"/>
              <a:t>其事親也，妻子具則孝衰矣</a:t>
            </a:r>
            <a:r>
              <a:rPr lang="en-US" altLang="zh-CN" sz="1400" dirty="0"/>
              <a:t>”</a:t>
            </a:r>
          </a:p>
          <a:p>
            <a:r>
              <a:rPr lang="en-US" altLang="zh-CN" sz="1400" dirty="0"/>
              <a:t>"</a:t>
            </a:r>
            <a:r>
              <a:rPr lang="zh-CN" altLang="en-US" sz="1400" dirty="0"/>
              <a:t>管子</a:t>
            </a:r>
            <a:r>
              <a:rPr lang="en-US" altLang="zh-CN" sz="1400" dirty="0"/>
              <a:t>":”</a:t>
            </a:r>
            <a:r>
              <a:rPr lang="zh-CN" altLang="en-US" sz="1400" dirty="0"/>
              <a:t>戒第二十六</a:t>
            </a:r>
            <a:r>
              <a:rPr lang="en-US" altLang="zh-CN" sz="1400" dirty="0"/>
              <a:t>”:“</a:t>
            </a:r>
            <a:r>
              <a:rPr lang="zh-CN" altLang="en-US" sz="1400" dirty="0"/>
              <a:t>孝弟者，仁之祖也；忠信者，交之慶度也。</a:t>
            </a:r>
            <a:r>
              <a:rPr lang="en-US" altLang="zh-CN" sz="1400" dirty="0"/>
              <a:t>”</a:t>
            </a:r>
          </a:p>
          <a:p>
            <a:r>
              <a:rPr lang="en-US" altLang="zh-CN" sz="1400" dirty="0"/>
              <a:t>"</a:t>
            </a:r>
            <a:r>
              <a:rPr lang="zh-CN" altLang="en-US" sz="1400" dirty="0"/>
              <a:t>管子</a:t>
            </a:r>
            <a:r>
              <a:rPr lang="en-US" altLang="zh-CN" sz="1400" dirty="0"/>
              <a:t>":"</a:t>
            </a:r>
            <a:r>
              <a:rPr lang="zh-CN" altLang="en-US" sz="1400" dirty="0"/>
              <a:t>度地第五十七</a:t>
            </a:r>
            <a:r>
              <a:rPr lang="en-US" altLang="zh-CN" sz="1400" dirty="0"/>
              <a:t>"</a:t>
            </a:r>
            <a:r>
              <a:rPr lang="zh-CN" altLang="en-US" sz="1400" dirty="0"/>
              <a:t>：</a:t>
            </a:r>
            <a:r>
              <a:rPr lang="en-US" altLang="zh-CN" sz="1400" dirty="0"/>
              <a:t>“</a:t>
            </a:r>
            <a:r>
              <a:rPr lang="zh-CN" altLang="en-US" sz="1400" dirty="0"/>
              <a:t>輕法則難治，難治則不孝，不孝則不臣矣。</a:t>
            </a:r>
            <a:r>
              <a:rPr lang="en-US" altLang="zh-CN" sz="1400" dirty="0"/>
              <a:t>“</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6"/>
          <a:stretch>
            <a:fillRect/>
          </a:stretch>
        </p:blipFill>
        <p:spPr>
          <a:xfrm>
            <a:off x="7239000" y="3580765"/>
            <a:ext cx="4953000" cy="3302635"/>
          </a:xfrm>
          <a:prstGeom prst="rect">
            <a:avLst/>
          </a:prstGeom>
        </p:spPr>
      </p:pic>
      <p:sp>
        <p:nvSpPr>
          <p:cNvPr id="12" name="矩形 11"/>
          <p:cNvSpPr/>
          <p:nvPr>
            <p:custDataLst>
              <p:tags r:id="rId1"/>
            </p:custDataLst>
          </p:nvPr>
        </p:nvSpPr>
        <p:spPr>
          <a:xfrm>
            <a:off x="7239000" y="0"/>
            <a:ext cx="4953000" cy="6877685"/>
          </a:xfrm>
          <a:prstGeom prst="rect">
            <a:avLst/>
          </a:prstGeom>
          <a:gradFill>
            <a:gsLst>
              <a:gs pos="52000">
                <a:srgbClr val="98655B">
                  <a:alpha val="100000"/>
                </a:srgbClr>
              </a:gs>
              <a:gs pos="80000">
                <a:srgbClr val="8E927E">
                  <a:alpha val="51000"/>
                </a:srgbClr>
              </a:gs>
              <a:gs pos="10000">
                <a:srgbClr val="A23838"/>
              </a:gs>
              <a:gs pos="100000">
                <a:srgbClr val="E1C888">
                  <a:alpha val="0"/>
                </a:srgbClr>
              </a:gs>
            </a:gsLst>
            <a:lin ang="540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 name="文本框 7"/>
          <p:cNvSpPr txBox="1"/>
          <p:nvPr/>
        </p:nvSpPr>
        <p:spPr>
          <a:xfrm>
            <a:off x="1550670" y="2750820"/>
            <a:ext cx="3526155" cy="8299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normalizeH="0" noProof="0" dirty="0">
                <a:ln>
                  <a:noFill/>
                </a:ln>
                <a:solidFill>
                  <a:srgbClr val="A23838"/>
                </a:solidFill>
                <a:effectLst/>
                <a:uLnTx/>
                <a:uFillTx/>
                <a:latin typeface="Times New Roman" panose="02020503050405090304" charset="0"/>
                <a:ea typeface="方正盛世楷书简体_大" panose="02000000000000000000" charset="-122"/>
                <a:cs typeface="+mn-ea"/>
                <a:sym typeface="Arial" panose="020B0604020202090204" pitchFamily="34" charset="0"/>
              </a:rPr>
              <a:t>相关工作</a:t>
            </a:r>
          </a:p>
        </p:txBody>
      </p:sp>
      <p:grpSp>
        <p:nvGrpSpPr>
          <p:cNvPr id="36" name="组合 35"/>
          <p:cNvGrpSpPr/>
          <p:nvPr/>
        </p:nvGrpSpPr>
        <p:grpSpPr>
          <a:xfrm>
            <a:off x="288043" y="175779"/>
            <a:ext cx="1512002" cy="444892"/>
            <a:chOff x="9556201" y="498129"/>
            <a:chExt cx="1993881" cy="586680"/>
          </a:xfrm>
          <a:solidFill>
            <a:srgbClr val="A23838"/>
          </a:solidFill>
        </p:grpSpPr>
        <p:grpSp>
          <p:nvGrpSpPr>
            <p:cNvPr id="37" name="组合 36"/>
            <p:cNvGrpSpPr/>
            <p:nvPr userDrawn="1"/>
          </p:nvGrpSpPr>
          <p:grpSpPr>
            <a:xfrm>
              <a:off x="10239376" y="968937"/>
              <a:ext cx="1307697" cy="96254"/>
              <a:chOff x="4616246" y="3878362"/>
              <a:chExt cx="5571416" cy="410087"/>
            </a:xfrm>
            <a:grp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8" name="组合 37"/>
            <p:cNvGrpSpPr/>
            <p:nvPr userDrawn="1"/>
          </p:nvGrpSpPr>
          <p:grpSpPr>
            <a:xfrm>
              <a:off x="10237120" y="539555"/>
              <a:ext cx="1312962" cy="375239"/>
              <a:chOff x="4606634" y="2048989"/>
              <a:chExt cx="5593843" cy="1598699"/>
            </a:xfrm>
            <a:grp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9" name="组合 38"/>
            <p:cNvGrpSpPr/>
            <p:nvPr userDrawn="1"/>
          </p:nvGrpSpPr>
          <p:grpSpPr>
            <a:xfrm>
              <a:off x="9556201" y="498129"/>
              <a:ext cx="588050" cy="586680"/>
              <a:chOff x="2105799" y="20055838"/>
              <a:chExt cx="6748090" cy="6732363"/>
            </a:xfrm>
            <a:grp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3" name="组合 2"/>
          <p:cNvGrpSpPr/>
          <p:nvPr/>
        </p:nvGrpSpPr>
        <p:grpSpPr>
          <a:xfrm>
            <a:off x="7783925" y="2751038"/>
            <a:ext cx="3521498" cy="922020"/>
            <a:chOff x="621125" y="2487402"/>
            <a:chExt cx="3521498" cy="922020"/>
          </a:xfrm>
        </p:grpSpPr>
        <p:sp>
          <p:nvSpPr>
            <p:cNvPr id="4" name="文本框 3"/>
            <p:cNvSpPr txBox="1"/>
            <p:nvPr/>
          </p:nvSpPr>
          <p:spPr>
            <a:xfrm>
              <a:off x="872775" y="2487402"/>
              <a:ext cx="3269848"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仓耳玄三M W05" panose="02020400000000000000" charset="-122"/>
                  <a:ea typeface="仓耳玄三M W05" panose="02020400000000000000" charset="-122"/>
                  <a:cs typeface="Sigmar One" panose="00000500000000000000" charset="0"/>
                  <a:sym typeface="Arial" panose="020B0604020202090204" pitchFamily="34" charset="0"/>
                </a:rPr>
                <a:t>PART 03</a:t>
              </a:r>
            </a:p>
          </p:txBody>
        </p:sp>
        <p:sp>
          <p:nvSpPr>
            <p:cNvPr id="7" name="等腰三角形 6"/>
            <p:cNvSpPr/>
            <p:nvPr/>
          </p:nvSpPr>
          <p:spPr>
            <a:xfrm rot="16200000" flipH="1">
              <a:off x="6078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99" name="组合 98"/>
          <p:cNvGrpSpPr/>
          <p:nvPr/>
        </p:nvGrpSpPr>
        <p:grpSpPr>
          <a:xfrm>
            <a:off x="11372850" y="153670"/>
            <a:ext cx="720000" cy="720000"/>
            <a:chOff x="2105799" y="20055838"/>
            <a:chExt cx="6748090" cy="6732363"/>
          </a:xfrm>
          <a:solidFill>
            <a:srgbClr val="F1D5A4">
              <a:alpha val="53000"/>
            </a:srgbClr>
          </a:solidFill>
        </p:grpSpPr>
        <p:sp>
          <p:nvSpPr>
            <p:cNvPr id="100" name="Freeform 8"/>
            <p:cNvSpPr>
              <a:spLocks noEditPoints="1"/>
            </p:cNvSpPr>
            <p:nvPr>
              <p:custDataLst>
                <p:tags r:id="rId2"/>
              </p:custDataLst>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1" name="Freeform 42"/>
            <p:cNvSpPr>
              <a:spLocks noEditPoints="1"/>
            </p:cNvSpPr>
            <p:nvPr>
              <p:custDataLst>
                <p:tags r:id="rId3"/>
              </p:custDataLst>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2" name="Freeform 43"/>
            <p:cNvSpPr>
              <a:spLocks noEditPoints="1"/>
            </p:cNvSpPr>
            <p:nvPr>
              <p:custDataLst>
                <p:tags r:id="rId4"/>
              </p:custDataLst>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3" name="Freeform 44"/>
            <p:cNvSpPr/>
            <p:nvPr>
              <p:custDataLst>
                <p:tags r:id="rId5"/>
              </p:custDataLst>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4" name="Freeform 45"/>
            <p:cNvSpPr/>
            <p:nvPr>
              <p:custDataLst>
                <p:tags r:id="rId6"/>
              </p:custDataLst>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5" name="Freeform 46"/>
            <p:cNvSpPr/>
            <p:nvPr>
              <p:custDataLst>
                <p:tags r:id="rId7"/>
              </p:custDataLst>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6" name="Freeform 47"/>
            <p:cNvSpPr>
              <a:spLocks noEditPoints="1"/>
            </p:cNvSpPr>
            <p:nvPr>
              <p:custDataLst>
                <p:tags r:id="rId8"/>
              </p:custDataLst>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7" name="Freeform 48"/>
            <p:cNvSpPr>
              <a:spLocks noEditPoints="1"/>
            </p:cNvSpPr>
            <p:nvPr>
              <p:custDataLst>
                <p:tags r:id="rId9"/>
              </p:custDataLst>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8" name="Freeform 49"/>
            <p:cNvSpPr/>
            <p:nvPr>
              <p:custDataLst>
                <p:tags r:id="rId10"/>
              </p:custDataLst>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09" name="Freeform 50"/>
            <p:cNvSpPr>
              <a:spLocks noEditPoints="1"/>
            </p:cNvSpPr>
            <p:nvPr>
              <p:custDataLst>
                <p:tags r:id="rId11"/>
              </p:custDataLst>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0" name="Freeform 51"/>
            <p:cNvSpPr/>
            <p:nvPr>
              <p:custDataLst>
                <p:tags r:id="rId12"/>
              </p:custDataLst>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1" name="Freeform 52"/>
            <p:cNvSpPr/>
            <p:nvPr>
              <p:custDataLst>
                <p:tags r:id="rId13"/>
              </p:custDataLst>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2" name="Freeform 53"/>
            <p:cNvSpPr>
              <a:spLocks noEditPoints="1"/>
            </p:cNvSpPr>
            <p:nvPr>
              <p:custDataLst>
                <p:tags r:id="rId14"/>
              </p:custDataLst>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3" name="Freeform 54"/>
            <p:cNvSpPr/>
            <p:nvPr>
              <p:custDataLst>
                <p:tags r:id="rId15"/>
              </p:custDataLst>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4" name="Freeform 55"/>
            <p:cNvSpPr/>
            <p:nvPr>
              <p:custDataLst>
                <p:tags r:id="rId16"/>
              </p:custDataLst>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5" name="Freeform 56"/>
            <p:cNvSpPr/>
            <p:nvPr>
              <p:custDataLst>
                <p:tags r:id="rId17"/>
              </p:custDataLst>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6" name="Freeform 57"/>
            <p:cNvSpPr/>
            <p:nvPr>
              <p:custDataLst>
                <p:tags r:id="rId18"/>
              </p:custDataLst>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7" name="Freeform 58"/>
            <p:cNvSpPr/>
            <p:nvPr>
              <p:custDataLst>
                <p:tags r:id="rId19"/>
              </p:custDataLst>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8" name="Freeform 59"/>
            <p:cNvSpPr/>
            <p:nvPr>
              <p:custDataLst>
                <p:tags r:id="rId20"/>
              </p:custDataLst>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19" name="Freeform 60"/>
            <p:cNvSpPr/>
            <p:nvPr>
              <p:custDataLst>
                <p:tags r:id="rId21"/>
              </p:custDataLst>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0" name="Freeform 61"/>
            <p:cNvSpPr/>
            <p:nvPr>
              <p:custDataLst>
                <p:tags r:id="rId22"/>
              </p:custDataLst>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1" name="Freeform 62"/>
            <p:cNvSpPr/>
            <p:nvPr>
              <p:custDataLst>
                <p:tags r:id="rId23"/>
              </p:custDataLst>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2" name="Freeform 71"/>
            <p:cNvSpPr>
              <a:spLocks noEditPoints="1"/>
            </p:cNvSpPr>
            <p:nvPr>
              <p:custDataLst>
                <p:tags r:id="rId24"/>
              </p:custDataLst>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5" name="灯片编号占位符 4"/>
          <p:cNvSpPr>
            <a:spLocks noGrp="1"/>
          </p:cNvSpPr>
          <p:nvPr>
            <p:ph type="sldNum" sz="quarter" idx="12"/>
          </p:nvPr>
        </p:nvSpPr>
        <p:spPr/>
        <p:txBody>
          <a:bodyPr/>
          <a:lstStyle/>
          <a:p>
            <a:fld id="{565CE74E-AB26-4998-AD42-012C4C1AD076}" type="slidenum">
              <a:rPr lang="zh-CN" altLang="en-US" smtClean="0"/>
              <a:t>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3"/>
                  </p:custDataLst>
                </p:nvPr>
              </p:nvPicPr>
              <p:blipFill>
                <a:blip r:embed="rId19">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4"/>
                  </p:custDataLst>
                </p:nvPr>
              </p:nvPicPr>
              <p:blipFill>
                <a:blip r:embed="rId19">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5"/>
                  </p:custDataLst>
                </p:nvPr>
              </p:nvPicPr>
              <p:blipFill>
                <a:blip r:embed="rId19">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6"/>
                  </p:custDataLst>
                </p:nvPr>
              </p:nvPicPr>
              <p:blipFill>
                <a:blip r:embed="rId19">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9"/>
                  </p:custDataLst>
                </p:nvPr>
              </p:nvPicPr>
              <p:blipFill>
                <a:blip r:embed="rId19">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10"/>
                  </p:custDataLst>
                </p:nvPr>
              </p:nvPicPr>
              <p:blipFill>
                <a:blip r:embed="rId19">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1"/>
                  </p:custDataLst>
                </p:nvPr>
              </p:nvPicPr>
              <p:blipFill>
                <a:blip r:embed="rId19">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2"/>
                  </p:custDataLst>
                </p:nvPr>
              </p:nvPicPr>
              <p:blipFill>
                <a:blip r:embed="rId19">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5"/>
                  </p:custDataLst>
                </p:nvPr>
              </p:nvPicPr>
              <p:blipFill>
                <a:blip r:embed="rId19">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6"/>
                  </p:custDataLst>
                </p:nvPr>
              </p:nvPicPr>
              <p:blipFill>
                <a:blip r:embed="rId19">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7"/>
                  </p:custDataLst>
                </p:nvPr>
              </p:nvPicPr>
              <p:blipFill>
                <a:blip r:embed="rId19">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8"/>
                  </p:custDataLst>
                </p:nvPr>
              </p:nvPicPr>
              <p:blipFill>
                <a:blip r:embed="rId19">
                  <a:alphaModFix amt="20000"/>
                </a:blip>
                <a:stretch>
                  <a:fillRect/>
                </a:stretch>
              </p:blipFill>
              <p:spPr>
                <a:xfrm>
                  <a:off x="10049" y="200"/>
                  <a:ext cx="1749" cy="1749"/>
                </a:xfrm>
                <a:prstGeom prst="rect">
                  <a:avLst/>
                </a:prstGeom>
              </p:spPr>
            </p:pic>
          </p:grpSp>
        </p:grpSp>
        <p:pic>
          <p:nvPicPr>
            <p:cNvPr id="48" name="图片 47"/>
            <p:cNvPicPr/>
            <p:nvPr>
              <p:custDataLst>
                <p:tags r:id="rId2"/>
              </p:custDataLst>
            </p:nvPr>
          </p:nvPicPr>
          <p:blipFill>
            <a:blip r:embed="rId20"/>
            <a:srcRect t="32829" b="14952"/>
            <a:stretch>
              <a:fillRect/>
            </a:stretch>
          </p:blipFill>
          <p:spPr>
            <a:xfrm>
              <a:off x="11825" y="0"/>
              <a:ext cx="7376" cy="1589"/>
            </a:xfrm>
            <a:prstGeom prst="rect">
              <a:avLst/>
            </a:prstGeom>
            <a:noFill/>
            <a:ln w="9525">
              <a:noFill/>
            </a:ln>
          </p:spPr>
        </p:pic>
        <p:sp>
          <p:nvSpPr>
            <p:cNvPr id="123" name="矩形 122"/>
            <p:cNvSpPr/>
            <p:nvPr>
              <p:custDataLst>
                <p:tags r:id="rId3"/>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8</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6969125"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8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三、相关工作</a:t>
            </a:r>
            <a:endParaRPr kumimoji="0" lang="en-US" altLang="zh-CN" sz="48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11" name="文本框 10"/>
          <p:cNvSpPr txBox="1"/>
          <p:nvPr>
            <p:custDataLst>
              <p:tags r:id="rId1"/>
            </p:custDataLst>
          </p:nvPr>
        </p:nvSpPr>
        <p:spPr>
          <a:xfrm>
            <a:off x="264795" y="1064895"/>
            <a:ext cx="11378565" cy="5645150"/>
          </a:xfrm>
          <a:prstGeom prst="rect">
            <a:avLst/>
          </a:prstGeom>
          <a:noFill/>
        </p:spPr>
        <p:txBody>
          <a:bodyPr wrap="square" rtlCol="0">
            <a:noAutofit/>
          </a:bodyPr>
          <a:lstStyle/>
          <a:p>
            <a:pPr>
              <a:lnSpc>
                <a:spcPct val="150000"/>
              </a:lnSpc>
            </a:pPr>
            <a:r>
              <a:rPr lang="en-US" altLang="zh-CN" spc="100" dirty="0">
                <a:solidFill>
                  <a:schemeClr val="tx1">
                    <a:lumMod val="75000"/>
                    <a:lumOff val="25000"/>
                  </a:schemeClr>
                </a:solidFill>
                <a:latin typeface="Arial" panose="020B0604020202090204" pitchFamily="34" charset="0"/>
                <a:sym typeface="Arial" panose="020B0604020202090204" pitchFamily="34" charset="0"/>
              </a:rPr>
              <a:t>• Chi, Y.; Giunchiglia, F.; Xu, H. Diachronic Semantic Tracking for Chinese Words and Morphemes over Centuries. Electronics 2024, 13, 1728. https://doi.org/10.3390/electronics13091728</a:t>
            </a:r>
          </a:p>
          <a:p>
            <a:pPr>
              <a:lnSpc>
                <a:spcPct val="150000"/>
              </a:lnSpc>
            </a:pP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使用</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Bert+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两个训练任务。一，在中文数据集上通过</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MLM</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和</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NSP</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训练。二，基于文章构建的</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注释</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词语</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上下文</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数据集，将上下文（目标词语被掩码）输入用</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bert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，得到目标词语（如果是多个</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token</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组合则取平均）的编码；将注释文本输入</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bert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，得到对应注释的编码，最后通过计算</a:t>
            </a:r>
            <a:r>
              <a:rPr lang="en-US" altLang="zh-CN" b="1"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cos similarity</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作为</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score</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，并使用</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CE loss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，训练上下文语义编码能力。</a:t>
            </a:r>
          </a:p>
          <a:p>
            <a:pPr>
              <a:lnSpc>
                <a:spcPct val="150000"/>
              </a:lnSpc>
            </a:pP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基于上下文语义编码，完成下游任务。一，识别词语的词义，直接计算与每种注释的</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cos similarity</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取最大值。二、语素层次的语义挖掘，将组合词的词义与单字的词义相匹配，最终得到一个语素语义集合，其中每种语义都对应多个组合词。三，历时语义变迁，将数据集按时代划分，对于每个时代的数据，计算其中每个语义出现的频率。</a:t>
            </a:r>
          </a:p>
          <a:p>
            <a:pPr>
              <a:lnSpc>
                <a:spcPct val="150000"/>
              </a:lnSpc>
            </a:pP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可以借鉴的思路：这篇文章本质上是一个词义分类任务，并不适用于孝悌观这种本身含义丰富，具有伦理学意义的概念，甚至很多关于孝悌观的语料中，并没有显式出现</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孝悌</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这两个字。我们可以考虑使用</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Bert+</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在中文数据集上通过</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MLM</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和</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NSP</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训练作为编码器。</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80" y="0"/>
            <a:ext cx="12197715" cy="1025525"/>
            <a:chOff x="-8" y="0"/>
            <a:chExt cx="19209" cy="1615"/>
          </a:xfrm>
        </p:grpSpPr>
        <p:grpSp>
          <p:nvGrpSpPr>
            <p:cNvPr id="42" name="组合 41"/>
            <p:cNvGrpSpPr/>
            <p:nvPr/>
          </p:nvGrpSpPr>
          <p:grpSpPr>
            <a:xfrm>
              <a:off x="-8" y="0"/>
              <a:ext cx="19202" cy="1614"/>
              <a:chOff x="-1593" y="0"/>
              <a:chExt cx="20804" cy="1748"/>
            </a:xfrm>
            <a:effectLst/>
          </p:grpSpPr>
          <p:grpSp>
            <p:nvGrpSpPr>
              <p:cNvPr id="7" name="组合 6"/>
              <p:cNvGrpSpPr/>
              <p:nvPr/>
            </p:nvGrpSpPr>
            <p:grpSpPr>
              <a:xfrm>
                <a:off x="5325" y="0"/>
                <a:ext cx="6943" cy="1748"/>
                <a:chOff x="4854" y="200"/>
                <a:chExt cx="6943" cy="1748"/>
              </a:xfrm>
            </p:grpSpPr>
            <p:pic>
              <p:nvPicPr>
                <p:cNvPr id="4" name="图片 3" descr="花纹13"/>
                <p:cNvPicPr>
                  <a:picLocks noChangeAspect="1"/>
                </p:cNvPicPr>
                <p:nvPr>
                  <p:custDataLst>
                    <p:tags r:id="rId13"/>
                  </p:custDataLst>
                </p:nvPr>
              </p:nvPicPr>
              <p:blipFill>
                <a:blip r:embed="rId19">
                  <a:alphaModFix amt="20000"/>
                </a:blip>
                <a:stretch>
                  <a:fillRect/>
                </a:stretch>
              </p:blipFill>
              <p:spPr>
                <a:xfrm>
                  <a:off x="4854" y="200"/>
                  <a:ext cx="1749" cy="1749"/>
                </a:xfrm>
                <a:prstGeom prst="rect">
                  <a:avLst/>
                </a:prstGeom>
              </p:spPr>
            </p:pic>
            <p:pic>
              <p:nvPicPr>
                <p:cNvPr id="5" name="图片 4" descr="花纹13"/>
                <p:cNvPicPr>
                  <a:picLocks noChangeAspect="1"/>
                </p:cNvPicPr>
                <p:nvPr>
                  <p:custDataLst>
                    <p:tags r:id="rId14"/>
                  </p:custDataLst>
                </p:nvPr>
              </p:nvPicPr>
              <p:blipFill>
                <a:blip r:embed="rId19">
                  <a:alphaModFix amt="20000"/>
                </a:blip>
                <a:stretch>
                  <a:fillRect/>
                </a:stretch>
              </p:blipFill>
              <p:spPr>
                <a:xfrm>
                  <a:off x="6552" y="200"/>
                  <a:ext cx="1749" cy="1749"/>
                </a:xfrm>
                <a:prstGeom prst="rect">
                  <a:avLst/>
                </a:prstGeom>
              </p:spPr>
            </p:pic>
            <p:pic>
              <p:nvPicPr>
                <p:cNvPr id="6" name="图片 5" descr="花纹13"/>
                <p:cNvPicPr>
                  <a:picLocks noChangeAspect="1"/>
                </p:cNvPicPr>
                <p:nvPr>
                  <p:custDataLst>
                    <p:tags r:id="rId15"/>
                  </p:custDataLst>
                </p:nvPr>
              </p:nvPicPr>
              <p:blipFill>
                <a:blip r:embed="rId19">
                  <a:alphaModFix amt="20000"/>
                </a:blip>
                <a:stretch>
                  <a:fillRect/>
                </a:stretch>
              </p:blipFill>
              <p:spPr>
                <a:xfrm>
                  <a:off x="8301" y="200"/>
                  <a:ext cx="1749" cy="1749"/>
                </a:xfrm>
                <a:prstGeom prst="rect">
                  <a:avLst/>
                </a:prstGeom>
              </p:spPr>
            </p:pic>
            <p:pic>
              <p:nvPicPr>
                <p:cNvPr id="13" name="图片 12" descr="花纹13"/>
                <p:cNvPicPr>
                  <a:picLocks noChangeAspect="1"/>
                </p:cNvPicPr>
                <p:nvPr>
                  <p:custDataLst>
                    <p:tags r:id="rId16"/>
                  </p:custDataLst>
                </p:nvPr>
              </p:nvPicPr>
              <p:blipFill>
                <a:blip r:embed="rId19">
                  <a:alphaModFix amt="20000"/>
                </a:blip>
                <a:stretch>
                  <a:fillRect/>
                </a:stretch>
              </p:blipFill>
              <p:spPr>
                <a:xfrm>
                  <a:off x="10049" y="200"/>
                  <a:ext cx="1749" cy="1749"/>
                </a:xfrm>
                <a:prstGeom prst="rect">
                  <a:avLst/>
                </a:prstGeom>
              </p:spPr>
            </p:pic>
          </p:grpSp>
          <p:grpSp>
            <p:nvGrpSpPr>
              <p:cNvPr id="16" name="组合 15"/>
              <p:cNvGrpSpPr/>
              <p:nvPr/>
            </p:nvGrpSpPr>
            <p:grpSpPr>
              <a:xfrm>
                <a:off x="12269" y="0"/>
                <a:ext cx="6943" cy="1748"/>
                <a:chOff x="4854" y="200"/>
                <a:chExt cx="6943" cy="1748"/>
              </a:xfrm>
            </p:grpSpPr>
            <p:pic>
              <p:nvPicPr>
                <p:cNvPr id="19" name="图片 18" descr="花纹13"/>
                <p:cNvPicPr>
                  <a:picLocks noChangeAspect="1"/>
                </p:cNvPicPr>
                <p:nvPr>
                  <p:custDataLst>
                    <p:tags r:id="rId9"/>
                  </p:custDataLst>
                </p:nvPr>
              </p:nvPicPr>
              <p:blipFill>
                <a:blip r:embed="rId19">
                  <a:alphaModFix amt="20000"/>
                </a:blip>
                <a:stretch>
                  <a:fillRect/>
                </a:stretch>
              </p:blipFill>
              <p:spPr>
                <a:xfrm>
                  <a:off x="4854" y="200"/>
                  <a:ext cx="1749" cy="1749"/>
                </a:xfrm>
                <a:prstGeom prst="rect">
                  <a:avLst/>
                </a:prstGeom>
              </p:spPr>
            </p:pic>
            <p:pic>
              <p:nvPicPr>
                <p:cNvPr id="22" name="图片 21" descr="花纹13"/>
                <p:cNvPicPr>
                  <a:picLocks noChangeAspect="1"/>
                </p:cNvPicPr>
                <p:nvPr>
                  <p:custDataLst>
                    <p:tags r:id="rId10"/>
                  </p:custDataLst>
                </p:nvPr>
              </p:nvPicPr>
              <p:blipFill>
                <a:blip r:embed="rId19">
                  <a:alphaModFix amt="20000"/>
                </a:blip>
                <a:stretch>
                  <a:fillRect/>
                </a:stretch>
              </p:blipFill>
              <p:spPr>
                <a:xfrm>
                  <a:off x="6552" y="200"/>
                  <a:ext cx="1749" cy="1749"/>
                </a:xfrm>
                <a:prstGeom prst="rect">
                  <a:avLst/>
                </a:prstGeom>
              </p:spPr>
            </p:pic>
            <p:pic>
              <p:nvPicPr>
                <p:cNvPr id="25" name="图片 24" descr="花纹13"/>
                <p:cNvPicPr>
                  <a:picLocks noChangeAspect="1"/>
                </p:cNvPicPr>
                <p:nvPr>
                  <p:custDataLst>
                    <p:tags r:id="rId11"/>
                  </p:custDataLst>
                </p:nvPr>
              </p:nvPicPr>
              <p:blipFill>
                <a:blip r:embed="rId19">
                  <a:alphaModFix amt="20000"/>
                </a:blip>
                <a:stretch>
                  <a:fillRect/>
                </a:stretch>
              </p:blipFill>
              <p:spPr>
                <a:xfrm>
                  <a:off x="8301" y="200"/>
                  <a:ext cx="1749" cy="1749"/>
                </a:xfrm>
                <a:prstGeom prst="rect">
                  <a:avLst/>
                </a:prstGeom>
              </p:spPr>
            </p:pic>
            <p:pic>
              <p:nvPicPr>
                <p:cNvPr id="26" name="图片 25" descr="花纹13"/>
                <p:cNvPicPr>
                  <a:picLocks noChangeAspect="1"/>
                </p:cNvPicPr>
                <p:nvPr>
                  <p:custDataLst>
                    <p:tags r:id="rId12"/>
                  </p:custDataLst>
                </p:nvPr>
              </p:nvPicPr>
              <p:blipFill>
                <a:blip r:embed="rId19">
                  <a:alphaModFix amt="20000"/>
                </a:blip>
                <a:stretch>
                  <a:fillRect/>
                </a:stretch>
              </p:blipFill>
              <p:spPr>
                <a:xfrm>
                  <a:off x="10049" y="200"/>
                  <a:ext cx="1749" cy="1749"/>
                </a:xfrm>
                <a:prstGeom prst="rect">
                  <a:avLst/>
                </a:prstGeom>
              </p:spPr>
            </p:pic>
          </p:grpSp>
          <p:grpSp>
            <p:nvGrpSpPr>
              <p:cNvPr id="27" name="组合 26"/>
              <p:cNvGrpSpPr/>
              <p:nvPr/>
            </p:nvGrpSpPr>
            <p:grpSpPr>
              <a:xfrm>
                <a:off x="-1593" y="0"/>
                <a:ext cx="6943" cy="1748"/>
                <a:chOff x="4854" y="200"/>
                <a:chExt cx="6943" cy="1748"/>
              </a:xfrm>
            </p:grpSpPr>
            <p:pic>
              <p:nvPicPr>
                <p:cNvPr id="28" name="图片 27" descr="花纹13"/>
                <p:cNvPicPr>
                  <a:picLocks noChangeAspect="1"/>
                </p:cNvPicPr>
                <p:nvPr>
                  <p:custDataLst>
                    <p:tags r:id="rId5"/>
                  </p:custDataLst>
                </p:nvPr>
              </p:nvPicPr>
              <p:blipFill>
                <a:blip r:embed="rId19">
                  <a:alphaModFix amt="20000"/>
                </a:blip>
                <a:stretch>
                  <a:fillRect/>
                </a:stretch>
              </p:blipFill>
              <p:spPr>
                <a:xfrm>
                  <a:off x="4854" y="200"/>
                  <a:ext cx="1749" cy="1749"/>
                </a:xfrm>
                <a:prstGeom prst="rect">
                  <a:avLst/>
                </a:prstGeom>
              </p:spPr>
            </p:pic>
            <p:pic>
              <p:nvPicPr>
                <p:cNvPr id="39" name="图片 38" descr="花纹13"/>
                <p:cNvPicPr>
                  <a:picLocks noChangeAspect="1"/>
                </p:cNvPicPr>
                <p:nvPr>
                  <p:custDataLst>
                    <p:tags r:id="rId6"/>
                  </p:custDataLst>
                </p:nvPr>
              </p:nvPicPr>
              <p:blipFill>
                <a:blip r:embed="rId19">
                  <a:alphaModFix amt="20000"/>
                </a:blip>
                <a:stretch>
                  <a:fillRect/>
                </a:stretch>
              </p:blipFill>
              <p:spPr>
                <a:xfrm>
                  <a:off x="6552" y="200"/>
                  <a:ext cx="1749" cy="1749"/>
                </a:xfrm>
                <a:prstGeom prst="rect">
                  <a:avLst/>
                </a:prstGeom>
              </p:spPr>
            </p:pic>
            <p:pic>
              <p:nvPicPr>
                <p:cNvPr id="40" name="图片 39" descr="花纹13"/>
                <p:cNvPicPr>
                  <a:picLocks noChangeAspect="1"/>
                </p:cNvPicPr>
                <p:nvPr>
                  <p:custDataLst>
                    <p:tags r:id="rId7"/>
                  </p:custDataLst>
                </p:nvPr>
              </p:nvPicPr>
              <p:blipFill>
                <a:blip r:embed="rId19">
                  <a:alphaModFix amt="20000"/>
                </a:blip>
                <a:stretch>
                  <a:fillRect/>
                </a:stretch>
              </p:blipFill>
              <p:spPr>
                <a:xfrm>
                  <a:off x="8301" y="200"/>
                  <a:ext cx="1749" cy="1749"/>
                </a:xfrm>
                <a:prstGeom prst="rect">
                  <a:avLst/>
                </a:prstGeom>
              </p:spPr>
            </p:pic>
            <p:pic>
              <p:nvPicPr>
                <p:cNvPr id="45" name="图片 44" descr="花纹13"/>
                <p:cNvPicPr>
                  <a:picLocks noChangeAspect="1"/>
                </p:cNvPicPr>
                <p:nvPr>
                  <p:custDataLst>
                    <p:tags r:id="rId8"/>
                  </p:custDataLst>
                </p:nvPr>
              </p:nvPicPr>
              <p:blipFill>
                <a:blip r:embed="rId19">
                  <a:alphaModFix amt="20000"/>
                </a:blip>
                <a:stretch>
                  <a:fillRect/>
                </a:stretch>
              </p:blipFill>
              <p:spPr>
                <a:xfrm>
                  <a:off x="10049" y="200"/>
                  <a:ext cx="1749" cy="1749"/>
                </a:xfrm>
                <a:prstGeom prst="rect">
                  <a:avLst/>
                </a:prstGeom>
              </p:spPr>
            </p:pic>
          </p:grpSp>
        </p:grpSp>
        <p:pic>
          <p:nvPicPr>
            <p:cNvPr id="48" name="图片 47"/>
            <p:cNvPicPr/>
            <p:nvPr>
              <p:custDataLst>
                <p:tags r:id="rId2"/>
              </p:custDataLst>
            </p:nvPr>
          </p:nvPicPr>
          <p:blipFill>
            <a:blip r:embed="rId20"/>
            <a:srcRect t="32829" b="14952"/>
            <a:stretch>
              <a:fillRect/>
            </a:stretch>
          </p:blipFill>
          <p:spPr>
            <a:xfrm>
              <a:off x="11825" y="0"/>
              <a:ext cx="7376" cy="1589"/>
            </a:xfrm>
            <a:prstGeom prst="rect">
              <a:avLst/>
            </a:prstGeom>
            <a:noFill/>
            <a:ln w="9525">
              <a:noFill/>
            </a:ln>
          </p:spPr>
        </p:pic>
        <p:sp>
          <p:nvSpPr>
            <p:cNvPr id="123" name="矩形 122"/>
            <p:cNvSpPr/>
            <p:nvPr>
              <p:custDataLst>
                <p:tags r:id="rId3"/>
              </p:custDataLst>
            </p:nvPr>
          </p:nvSpPr>
          <p:spPr>
            <a:xfrm>
              <a:off x="0" y="0"/>
              <a:ext cx="19200" cy="1615"/>
            </a:xfrm>
            <a:prstGeom prst="rect">
              <a:avLst/>
            </a:prstGeom>
            <a:gradFill>
              <a:gsLst>
                <a:gs pos="70000">
                  <a:srgbClr val="C28060">
                    <a:alpha val="100000"/>
                  </a:srgbClr>
                </a:gs>
                <a:gs pos="37000">
                  <a:srgbClr val="A23838"/>
                </a:gs>
                <a:gs pos="100000">
                  <a:srgbClr val="E1C888">
                    <a:alpha val="36000"/>
                  </a:srgbClr>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Light" panose="020B0502040204020203" pitchFamily="34" charset="-122"/>
                <a:cs typeface="+mn-cs"/>
              </a:endParaRPr>
            </a:p>
          </p:txBody>
        </p:sp>
        <p:pic>
          <p:nvPicPr>
            <p:cNvPr id="50" name="图片 49" descr="卡通人物&#10;&#10;描述已自动生成"/>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15898" y="392"/>
              <a:ext cx="2858" cy="805"/>
            </a:xfrm>
            <a:prstGeom prst="rect">
              <a:avLst/>
            </a:prstGeom>
          </p:spPr>
        </p:pic>
      </p:grpSp>
      <p:sp>
        <p:nvSpPr>
          <p:cNvPr id="130" name="灯片编号占位符 9"/>
          <p:cNvSpPr txBox="1"/>
          <p:nvPr/>
        </p:nvSpPr>
        <p:spPr>
          <a:xfrm>
            <a:off x="4724400" y="6554292"/>
            <a:ext cx="2743200" cy="292196"/>
          </a:xfrm>
          <a:prstGeom prst="rect">
            <a:avLst/>
          </a:prstGeom>
        </p:spPr>
        <p:txBody>
          <a:bodyPr/>
          <a:lstStyle>
            <a:defPPr>
              <a:defRPr lang="zh-CN"/>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48B57D-AE10-4CF7-A9DF-59FEFA91B28E}" type="slidenum">
              <a:rPr lang="zh-CN" altLang="en-US" smtClean="0">
                <a:cs typeface="+mn-ea"/>
                <a:sym typeface="+mn-lt"/>
              </a:rPr>
              <a:t>9</a:t>
            </a:fld>
            <a:r>
              <a:rPr lang="zh-CN" altLang="en-US">
                <a:cs typeface="+mn-ea"/>
                <a:sym typeface="+mn-lt"/>
              </a:rPr>
              <a:t> </a:t>
            </a:r>
            <a:endParaRPr lang="zh-CN" altLang="en-US" dirty="0">
              <a:cs typeface="+mn-ea"/>
              <a:sym typeface="+mn-lt"/>
            </a:endParaRPr>
          </a:p>
        </p:txBody>
      </p:sp>
      <p:sp>
        <p:nvSpPr>
          <p:cNvPr id="43" name="矩形 42"/>
          <p:cNvSpPr/>
          <p:nvPr/>
        </p:nvSpPr>
        <p:spPr>
          <a:xfrm>
            <a:off x="0" y="6548202"/>
            <a:ext cx="12192000" cy="309798"/>
          </a:xfrm>
          <a:prstGeom prst="rect">
            <a:avLst/>
          </a:prstGeom>
          <a:solidFill>
            <a:srgbClr val="A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标题 1"/>
          <p:cNvSpPr txBox="1"/>
          <p:nvPr/>
        </p:nvSpPr>
        <p:spPr>
          <a:xfrm>
            <a:off x="264795" y="264160"/>
            <a:ext cx="6969125" cy="76136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8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rPr>
              <a:t>三、相关工作</a:t>
            </a:r>
            <a:endParaRPr kumimoji="0" lang="en-US" altLang="zh-CN" sz="4800" b="1" i="0" u="none" strike="noStrike" cap="none" spc="0" normalizeH="0" baseline="0" dirty="0">
              <a:solidFill>
                <a:schemeClr val="bg1"/>
              </a:solidFill>
              <a:latin typeface="Times New Roman" panose="02020503050405090304" charset="0"/>
              <a:ea typeface="方正盛世楷书简体_大" panose="02000000000000000000" charset="-122"/>
              <a:cs typeface="+mn-cs"/>
              <a:sym typeface="+mn-lt"/>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t>9</a:t>
            </a:fld>
            <a:endParaRPr lang="zh-CN" altLang="en-US"/>
          </a:p>
        </p:txBody>
      </p:sp>
      <p:sp>
        <p:nvSpPr>
          <p:cNvPr id="11" name="文本框 10"/>
          <p:cNvSpPr txBox="1"/>
          <p:nvPr>
            <p:custDataLst>
              <p:tags r:id="rId1"/>
            </p:custDataLst>
          </p:nvPr>
        </p:nvSpPr>
        <p:spPr>
          <a:xfrm>
            <a:off x="522605" y="1374775"/>
            <a:ext cx="11120755" cy="5354955"/>
          </a:xfrm>
          <a:prstGeom prst="rect">
            <a:avLst/>
          </a:prstGeom>
          <a:noFill/>
        </p:spPr>
        <p:txBody>
          <a:bodyPr wrap="square" rtlCol="0">
            <a:noAutofit/>
          </a:bodyPr>
          <a:lstStyle/>
          <a:p>
            <a:pPr>
              <a:lnSpc>
                <a:spcPct val="150000"/>
              </a:lnSpc>
            </a:pPr>
            <a:r>
              <a:rPr lang="en-US" altLang="zh-CN" spc="100" dirty="0">
                <a:solidFill>
                  <a:schemeClr val="tx1">
                    <a:lumMod val="75000"/>
                    <a:lumOff val="25000"/>
                  </a:schemeClr>
                </a:solidFill>
                <a:latin typeface="Arial" panose="020B0604020202090204" pitchFamily="34" charset="0"/>
                <a:sym typeface="Arial" panose="020B0604020202090204" pitchFamily="34" charset="0"/>
              </a:rPr>
              <a:t>• Andrey Kutuzov, Lilja </a:t>
            </a:r>
            <a:r>
              <a:rPr lang="en-US" altLang="en-US" spc="100" dirty="0">
                <a:solidFill>
                  <a:schemeClr val="tx1">
                    <a:lumMod val="75000"/>
                    <a:lumOff val="25000"/>
                  </a:schemeClr>
                </a:solidFill>
                <a:latin typeface="Arial" panose="020B0604020202090204" pitchFamily="34" charset="0"/>
                <a:sym typeface="Arial" panose="020B0604020202090204" pitchFamily="34" charset="0"/>
              </a:rPr>
              <a:t>Ø</a:t>
            </a:r>
            <a:r>
              <a:rPr lang="en-US" altLang="zh-CN" spc="100" dirty="0">
                <a:solidFill>
                  <a:schemeClr val="tx1">
                    <a:lumMod val="75000"/>
                    <a:lumOff val="25000"/>
                  </a:schemeClr>
                </a:solidFill>
                <a:latin typeface="Arial" panose="020B0604020202090204" pitchFamily="34" charset="0"/>
                <a:sym typeface="Arial" panose="020B0604020202090204" pitchFamily="34" charset="0"/>
              </a:rPr>
              <a:t>vrelid, Terrence Szymanski, and Erik Velldal. 2018. Diachronic word embeddings and semantic shifts: a survey. In Proceedings of the 27th International Conference on Computational Linguistics, pages 1384–1397, Santa Fe, New Mexico, USA. Association for Computational Linguistics.</a:t>
            </a:r>
          </a:p>
          <a:p>
            <a:pPr>
              <a:lnSpc>
                <a:spcPct val="150000"/>
              </a:lnSpc>
            </a:pP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技术手段：</a:t>
            </a:r>
            <a:r>
              <a:rPr lang="zh-CN" altLang="en-US" b="1"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词嵌入模型</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，是研究语义演变的主要工具，优于传统的基于频率的方法。模型对齐：由于不同时间段的词嵌入模型可能位于不同的向量空间中，需要通过线性变换（如</a:t>
            </a:r>
            <a:r>
              <a:rPr lang="en-US" altLang="zh-CN"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Procrustes</a:t>
            </a: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对齐）或增量更新方法使其可比。全局与局部，使用整体语料还是某几条上下文，全局适合不同语言文化，局部适合文化变迁驱动的语义变化。</a:t>
            </a:r>
          </a:p>
          <a:p>
            <a:pPr>
              <a:lnSpc>
                <a:spcPct val="150000"/>
              </a:lnSpc>
            </a:pP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语义演变的规律：典型性定律：语义变化的可能性与词的典型性（与聚类中心的距离）相关；一致性定律：高频词的语义变化较慢；创新定律：多义词的语义变化较快。</a:t>
            </a:r>
          </a:p>
          <a:p>
            <a:pPr>
              <a:lnSpc>
                <a:spcPct val="150000"/>
              </a:lnSpc>
            </a:pPr>
            <a:r>
              <a:rPr lang="zh-CN" altLang="en-US" spc="100" dirty="0">
                <a:solidFill>
                  <a:schemeClr val="tx1">
                    <a:lumMod val="75000"/>
                    <a:lumOff val="25000"/>
                  </a:schemeClr>
                </a:solidFill>
                <a:latin typeface="宋体" panose="02010600030101010101" pitchFamily="2" charset="-122"/>
                <a:ea typeface="宋体" panose="02010600030101010101" pitchFamily="2" charset="-122"/>
                <a:sym typeface="Arial" panose="020B0604020202090204" pitchFamily="34" charset="0"/>
              </a:rPr>
              <a:t>未来方向：适用于小规模语料库的算法；进一步分类语义变化的类型、原因和多义词的权重变化。</a:t>
            </a:r>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E2ZGE3ZjU5OWQ0Nzk4MDNjMmQzZTE0ZmZlNmQ3NzAifQ=="/>
  <p:tag name="KSO_WPP_MARK_KEY" val="69ab2ee6-358c-418d-954b-a2f1a32ad532"/>
  <p:tag name="FULLTEXTBEAUTIFYED" val="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ISLIDE.ICON" val="#35668;#88817;"/>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9.6346456692913,&quot;left&quot;:41.15,&quot;top&quot;:103.25,&quot;width&quot;:887.4}"/>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9.6346456692913,&quot;left&quot;:41.15,&quot;top&quot;:103.25,&quot;width&quot;:887.4}"/>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0800,&quot;width&quot;:1920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DIAGRAM_VIRTUALLY_FRAME" val="{&quot;height&quot;:334.75,&quot;left&quot;:134.3,&quot;top&quot;:120.2,&quot;width&quot;:692.5}"/>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7.45001834750167,&quot;left&quot;:134.3,&quot;top&quot;:120.19999999999997,&quot;width&quot;:692.5}"/>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9.6346456692913,&quot;left&quot;:41.15,&quot;top&quot;:103.25,&quot;width&quot;:887.4}"/>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9.6346456692913,&quot;left&quot;:41.15,&quot;top&quot;:103.25,&quot;width&quot;:887.4}"/>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9.6346456692913,&quot;left&quot;:41.15,&quot;top&quot;:103.25,&quot;width&quot;:887.4}"/>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69.6346456692913,&quot;left&quot;:41.15,&quot;top&quot;:103.25,&quot;width&quot;:887.4}"/>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29,&quot;width&quot;:753}"/>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440</TotalTime>
  <Words>7578</Words>
  <Application>Microsoft Office PowerPoint</Application>
  <PresentationFormat>宽屏</PresentationFormat>
  <Paragraphs>606</Paragraphs>
  <Slides>51</Slides>
  <Notes>44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51</vt:i4>
      </vt:variant>
    </vt:vector>
  </HeadingPairs>
  <TitlesOfParts>
    <vt:vector size="61" baseType="lpstr">
      <vt:lpstr>仓耳玄三M W05</vt:lpstr>
      <vt:lpstr>宋体</vt:lpstr>
      <vt:lpstr>Arial</vt:lpstr>
      <vt:lpstr>Calibri</vt:lpstr>
      <vt:lpstr>Impact</vt:lpstr>
      <vt:lpstr>Segoe UI Light</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The Apocalypse</cp:lastModifiedBy>
  <cp:revision>170</cp:revision>
  <dcterms:created xsi:type="dcterms:W3CDTF">2025-06-23T01:34:16Z</dcterms:created>
  <dcterms:modified xsi:type="dcterms:W3CDTF">2025-06-23T11:06:06Z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562025141070CD23E79C5868DDC428AB_43</vt:lpwstr>
  </property>
  <property fmtid="{D5CDD505-2E9C-101B-9397-08002B2CF9AE}" pid="3" name="KSOProductBuildVer">
    <vt:lpwstr>2052-6.8.2.8850</vt:lpwstr>
  </property>
</Properties>
</file>